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sldIdLst>
    <p:sldId id="256" r:id="rId2"/>
    <p:sldId id="257" r:id="rId3"/>
    <p:sldId id="258" r:id="rId4"/>
    <p:sldId id="259" r:id="rId5"/>
    <p:sldId id="285" r:id="rId6"/>
    <p:sldId id="260" r:id="rId7"/>
    <p:sldId id="262" r:id="rId8"/>
    <p:sldId id="263" r:id="rId9"/>
    <p:sldId id="264" r:id="rId10"/>
    <p:sldId id="282" r:id="rId11"/>
    <p:sldId id="267" r:id="rId12"/>
    <p:sldId id="268" r:id="rId13"/>
    <p:sldId id="286" r:id="rId14"/>
    <p:sldId id="269" r:id="rId15"/>
    <p:sldId id="271" r:id="rId16"/>
    <p:sldId id="278"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6E8A8-BAD1-40EA-809F-70DD616079E6}" v="1957" dt="2026-08-10T22:14:10.8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Harmon" userId="0edb735bf8876456" providerId="LiveId" clId="{575CCC62-F01C-44CC-AF99-D6E216979B1C}"/>
    <pc:docChg chg="undo custSel addSld delSld modSld">
      <pc:chgData name="David Harmon" userId="0edb735bf8876456" providerId="LiveId" clId="{575CCC62-F01C-44CC-AF99-D6E216979B1C}" dt="2026-08-11T00:22:15.525" v="3076" actId="27636"/>
      <pc:docMkLst>
        <pc:docMk/>
      </pc:docMkLst>
      <pc:sldChg chg="addSp delSp modSp mod setBg setClrOvrMap">
        <pc:chgData name="David Harmon" userId="0edb735bf8876456" providerId="LiveId" clId="{575CCC62-F01C-44CC-AF99-D6E216979B1C}" dt="2026-08-11T00:22:15.525" v="3076" actId="27636"/>
        <pc:sldMkLst>
          <pc:docMk/>
          <pc:sldMk cId="880178633" sldId="256"/>
        </pc:sldMkLst>
        <pc:spChg chg="mod">
          <ac:chgData name="David Harmon" userId="0edb735bf8876456" providerId="LiveId" clId="{575CCC62-F01C-44CC-AF99-D6E216979B1C}" dt="2026-08-11T00:22:15.525" v="3076" actId="27636"/>
          <ac:spMkLst>
            <pc:docMk/>
            <pc:sldMk cId="880178633" sldId="256"/>
            <ac:spMk id="2" creationId="{A71CB6D3-C789-4430-07EB-86F8E7849F63}"/>
          </ac:spMkLst>
        </pc:spChg>
        <pc:spChg chg="mod">
          <ac:chgData name="David Harmon" userId="0edb735bf8876456" providerId="LiveId" clId="{575CCC62-F01C-44CC-AF99-D6E216979B1C}" dt="2026-08-11T00:22:04.879" v="3074" actId="14100"/>
          <ac:spMkLst>
            <pc:docMk/>
            <pc:sldMk cId="880178633" sldId="256"/>
            <ac:spMk id="3" creationId="{2D1F4C01-BD6D-64FE-5408-39CB03B83241}"/>
          </ac:spMkLst>
        </pc:spChg>
        <pc:spChg chg="add">
          <ac:chgData name="David Harmon" userId="0edb735bf8876456" providerId="LiveId" clId="{575CCC62-F01C-44CC-AF99-D6E216979B1C}" dt="2026-08-09T21:57:34.194" v="2814" actId="26606"/>
          <ac:spMkLst>
            <pc:docMk/>
            <pc:sldMk cId="880178633" sldId="256"/>
            <ac:spMk id="37" creationId="{485326CE-E8C0-4DD9-B97D-BFB0DFF3FC5C}"/>
          </ac:spMkLst>
        </pc:spChg>
        <pc:spChg chg="add">
          <ac:chgData name="David Harmon" userId="0edb735bf8876456" providerId="LiveId" clId="{575CCC62-F01C-44CC-AF99-D6E216979B1C}" dt="2026-08-09T21:57:34.194" v="2814" actId="26606"/>
          <ac:spMkLst>
            <pc:docMk/>
            <pc:sldMk cId="880178633" sldId="256"/>
            <ac:spMk id="38" creationId="{5ECBBE91-3592-462A-8700-B36554E6AA86}"/>
          </ac:spMkLst>
        </pc:spChg>
        <pc:spChg chg="add">
          <ac:chgData name="David Harmon" userId="0edb735bf8876456" providerId="LiveId" clId="{575CCC62-F01C-44CC-AF99-D6E216979B1C}" dt="2026-08-09T21:57:34.194" v="2814" actId="26606"/>
          <ac:spMkLst>
            <pc:docMk/>
            <pc:sldMk cId="880178633" sldId="256"/>
            <ac:spMk id="39" creationId="{646AE209-CD2C-4804-A22E-978C38614058}"/>
          </ac:spMkLst>
        </pc:spChg>
        <pc:picChg chg="mod ord">
          <ac:chgData name="David Harmon" userId="0edb735bf8876456" providerId="LiveId" clId="{575CCC62-F01C-44CC-AF99-D6E216979B1C}" dt="2026-08-09T21:57:34.194" v="2814" actId="26606"/>
          <ac:picMkLst>
            <pc:docMk/>
            <pc:sldMk cId="880178633" sldId="256"/>
            <ac:picMk id="4" creationId="{C3ED49B9-5928-58BC-15D8-E9EB11E501CB}"/>
          </ac:picMkLst>
        </pc:picChg>
      </pc:sldChg>
      <pc:sldChg chg="addSp delSp modSp mod modAnim setClrOvrMap">
        <pc:chgData name="David Harmon" userId="0edb735bf8876456" providerId="LiveId" clId="{575CCC62-F01C-44CC-AF99-D6E216979B1C}" dt="2026-08-10T22:12:30.521" v="3063" actId="20577"/>
        <pc:sldMkLst>
          <pc:docMk/>
          <pc:sldMk cId="465350158" sldId="257"/>
        </pc:sldMkLst>
        <pc:spChg chg="mod">
          <ac:chgData name="David Harmon" userId="0edb735bf8876456" providerId="LiveId" clId="{575CCC62-F01C-44CC-AF99-D6E216979B1C}" dt="2026-08-09T21:59:43.699" v="2825" actId="26606"/>
          <ac:spMkLst>
            <pc:docMk/>
            <pc:sldMk cId="465350158" sldId="257"/>
            <ac:spMk id="2" creationId="{41C758A5-11DE-EFDC-0687-93F12A86D5CA}"/>
          </ac:spMkLst>
        </pc:spChg>
        <pc:spChg chg="mod ord">
          <ac:chgData name="David Harmon" userId="0edb735bf8876456" providerId="LiveId" clId="{575CCC62-F01C-44CC-AF99-D6E216979B1C}" dt="2026-08-10T22:12:30.521" v="3063" actId="20577"/>
          <ac:spMkLst>
            <pc:docMk/>
            <pc:sldMk cId="465350158" sldId="257"/>
            <ac:spMk id="3" creationId="{C3FD27E0-547C-9378-A569-A35CA2D6807E}"/>
          </ac:spMkLst>
        </pc:spChg>
        <pc:picChg chg="mod">
          <ac:chgData name="David Harmon" userId="0edb735bf8876456" providerId="LiveId" clId="{575CCC62-F01C-44CC-AF99-D6E216979B1C}" dt="2026-08-09T21:59:43.699" v="2825" actId="26606"/>
          <ac:picMkLst>
            <pc:docMk/>
            <pc:sldMk cId="465350158" sldId="257"/>
            <ac:picMk id="6" creationId="{E939F898-DB1A-AEC1-5B03-9F30CE2E43D2}"/>
          </ac:picMkLst>
        </pc:picChg>
      </pc:sldChg>
      <pc:sldChg chg="modSp">
        <pc:chgData name="David Harmon" userId="0edb735bf8876456" providerId="LiveId" clId="{575CCC62-F01C-44CC-AF99-D6E216979B1C}" dt="2026-08-08T21:10:59.428" v="8" actId="20577"/>
        <pc:sldMkLst>
          <pc:docMk/>
          <pc:sldMk cId="2620338950" sldId="258"/>
        </pc:sldMkLst>
        <pc:spChg chg="mod">
          <ac:chgData name="David Harmon" userId="0edb735bf8876456" providerId="LiveId" clId="{575CCC62-F01C-44CC-AF99-D6E216979B1C}" dt="2026-08-08T21:10:59.428" v="8" actId="20577"/>
          <ac:spMkLst>
            <pc:docMk/>
            <pc:sldMk cId="2620338950" sldId="258"/>
            <ac:spMk id="3" creationId="{8E0A36B9-D461-6FCD-C87D-CBFB99E3DB0D}"/>
          </ac:spMkLst>
        </pc:spChg>
      </pc:sldChg>
      <pc:sldChg chg="modSp">
        <pc:chgData name="David Harmon" userId="0edb735bf8876456" providerId="LiveId" clId="{575CCC62-F01C-44CC-AF99-D6E216979B1C}" dt="2026-08-10T22:05:22.866" v="2936" actId="20577"/>
        <pc:sldMkLst>
          <pc:docMk/>
          <pc:sldMk cId="1246961281" sldId="259"/>
        </pc:sldMkLst>
        <pc:spChg chg="mod">
          <ac:chgData name="David Harmon" userId="0edb735bf8876456" providerId="LiveId" clId="{575CCC62-F01C-44CC-AF99-D6E216979B1C}" dt="2026-08-10T22:05:22.866" v="2936" actId="20577"/>
          <ac:spMkLst>
            <pc:docMk/>
            <pc:sldMk cId="1246961281" sldId="259"/>
            <ac:spMk id="3" creationId="{51249784-EEDF-44C0-17E0-A30330873CD5}"/>
          </ac:spMkLst>
        </pc:spChg>
      </pc:sldChg>
      <pc:sldChg chg="modSp">
        <pc:chgData name="David Harmon" userId="0edb735bf8876456" providerId="LiveId" clId="{575CCC62-F01C-44CC-AF99-D6E216979B1C}" dt="2026-08-10T22:06:41.924" v="2948" actId="20577"/>
        <pc:sldMkLst>
          <pc:docMk/>
          <pc:sldMk cId="1951082181" sldId="260"/>
        </pc:sldMkLst>
        <pc:spChg chg="mod">
          <ac:chgData name="David Harmon" userId="0edb735bf8876456" providerId="LiveId" clId="{575CCC62-F01C-44CC-AF99-D6E216979B1C}" dt="2026-08-10T22:06:41.924" v="2948" actId="20577"/>
          <ac:spMkLst>
            <pc:docMk/>
            <pc:sldMk cId="1951082181" sldId="260"/>
            <ac:spMk id="7" creationId="{CC113271-119C-5FA5-BC16-7E6E0EE245AA}"/>
          </ac:spMkLst>
        </pc:spChg>
      </pc:sldChg>
      <pc:sldChg chg="modSp modAnim">
        <pc:chgData name="David Harmon" userId="0edb735bf8876456" providerId="LiveId" clId="{575CCC62-F01C-44CC-AF99-D6E216979B1C}" dt="2026-08-10T22:14:10.896" v="3064" actId="313"/>
        <pc:sldMkLst>
          <pc:docMk/>
          <pc:sldMk cId="1541526432" sldId="262"/>
        </pc:sldMkLst>
        <pc:spChg chg="mod">
          <ac:chgData name="David Harmon" userId="0edb735bf8876456" providerId="LiveId" clId="{575CCC62-F01C-44CC-AF99-D6E216979B1C}" dt="2026-08-10T22:14:10.896" v="3064" actId="313"/>
          <ac:spMkLst>
            <pc:docMk/>
            <pc:sldMk cId="1541526432" sldId="262"/>
            <ac:spMk id="4" creationId="{0F208265-C244-32A3-F73F-887CCACA80DA}"/>
          </ac:spMkLst>
        </pc:spChg>
      </pc:sldChg>
      <pc:sldChg chg="modSp mod">
        <pc:chgData name="David Harmon" userId="0edb735bf8876456" providerId="LiveId" clId="{575CCC62-F01C-44CC-AF99-D6E216979B1C}" dt="2026-08-09T22:10:09.640" v="2860" actId="20577"/>
        <pc:sldMkLst>
          <pc:docMk/>
          <pc:sldMk cId="3278288369" sldId="263"/>
        </pc:sldMkLst>
        <pc:spChg chg="mod">
          <ac:chgData name="David Harmon" userId="0edb735bf8876456" providerId="LiveId" clId="{575CCC62-F01C-44CC-AF99-D6E216979B1C}" dt="2026-08-09T22:10:09.640" v="2860" actId="20577"/>
          <ac:spMkLst>
            <pc:docMk/>
            <pc:sldMk cId="3278288369" sldId="263"/>
            <ac:spMk id="5" creationId="{A8DBF6C9-8B20-A931-C898-EB61C5192BC5}"/>
          </ac:spMkLst>
        </pc:spChg>
      </pc:sldChg>
      <pc:sldChg chg="addSp delSp modSp mod setBg modAnim">
        <pc:chgData name="David Harmon" userId="0edb735bf8876456" providerId="LiveId" clId="{575CCC62-F01C-44CC-AF99-D6E216979B1C}" dt="2026-08-09T22:05:03.386" v="2854" actId="313"/>
        <pc:sldMkLst>
          <pc:docMk/>
          <pc:sldMk cId="929786075" sldId="264"/>
        </pc:sldMkLst>
        <pc:spChg chg="mod">
          <ac:chgData name="David Harmon" userId="0edb735bf8876456" providerId="LiveId" clId="{575CCC62-F01C-44CC-AF99-D6E216979B1C}" dt="2026-08-09T22:04:03.810" v="2847" actId="255"/>
          <ac:spMkLst>
            <pc:docMk/>
            <pc:sldMk cId="929786075" sldId="264"/>
            <ac:spMk id="4" creationId="{C4AA590A-A03C-7197-980E-888369E60FD2}"/>
          </ac:spMkLst>
        </pc:spChg>
        <pc:spChg chg="mod ord">
          <ac:chgData name="David Harmon" userId="0edb735bf8876456" providerId="LiveId" clId="{575CCC62-F01C-44CC-AF99-D6E216979B1C}" dt="2026-08-09T22:05:03.386" v="2854" actId="313"/>
          <ac:spMkLst>
            <pc:docMk/>
            <pc:sldMk cId="929786075" sldId="264"/>
            <ac:spMk id="5" creationId="{8C05481C-5BD5-BA0C-C508-CB8405DC7BFF}"/>
          </ac:spMkLst>
        </pc:spChg>
        <pc:spChg chg="add">
          <ac:chgData name="David Harmon" userId="0edb735bf8876456" providerId="LiveId" clId="{575CCC62-F01C-44CC-AF99-D6E216979B1C}" dt="2026-08-09T22:02:57.003" v="2836" actId="26606"/>
          <ac:spMkLst>
            <pc:docMk/>
            <pc:sldMk cId="929786075" sldId="264"/>
            <ac:spMk id="17" creationId="{1F4C3E1F-F848-429E-A6D6-86E45FBD38E7}"/>
          </ac:spMkLst>
        </pc:spChg>
        <pc:picChg chg="mod">
          <ac:chgData name="David Harmon" userId="0edb735bf8876456" providerId="LiveId" clId="{575CCC62-F01C-44CC-AF99-D6E216979B1C}" dt="2026-08-09T22:02:57.003" v="2836" actId="26606"/>
          <ac:picMkLst>
            <pc:docMk/>
            <pc:sldMk cId="929786075" sldId="264"/>
            <ac:picMk id="3" creationId="{C6A23288-B3BE-DE7F-7FBC-C57093A2CF73}"/>
          </ac:picMkLst>
        </pc:picChg>
      </pc:sldChg>
      <pc:sldChg chg="modSp mod">
        <pc:chgData name="David Harmon" userId="0edb735bf8876456" providerId="LiveId" clId="{575CCC62-F01C-44CC-AF99-D6E216979B1C}" dt="2026-08-09T18:17:16.514" v="2228" actId="20577"/>
        <pc:sldMkLst>
          <pc:docMk/>
          <pc:sldMk cId="1370260594" sldId="267"/>
        </pc:sldMkLst>
        <pc:spChg chg="mod">
          <ac:chgData name="David Harmon" userId="0edb735bf8876456" providerId="LiveId" clId="{575CCC62-F01C-44CC-AF99-D6E216979B1C}" dt="2026-08-09T18:17:16.514" v="2228" actId="20577"/>
          <ac:spMkLst>
            <pc:docMk/>
            <pc:sldMk cId="1370260594" sldId="267"/>
            <ac:spMk id="5" creationId="{DC888E6B-7857-3F9B-23B5-DB7F8811CE61}"/>
          </ac:spMkLst>
        </pc:spChg>
      </pc:sldChg>
      <pc:sldChg chg="modSp mod">
        <pc:chgData name="David Harmon" userId="0edb735bf8876456" providerId="LiveId" clId="{575CCC62-F01C-44CC-AF99-D6E216979B1C}" dt="2026-08-09T22:21:06.144" v="2917" actId="313"/>
        <pc:sldMkLst>
          <pc:docMk/>
          <pc:sldMk cId="2876312584" sldId="268"/>
        </pc:sldMkLst>
        <pc:spChg chg="mod">
          <ac:chgData name="David Harmon" userId="0edb735bf8876456" providerId="LiveId" clId="{575CCC62-F01C-44CC-AF99-D6E216979B1C}" dt="2026-08-09T22:21:06.144" v="2917" actId="313"/>
          <ac:spMkLst>
            <pc:docMk/>
            <pc:sldMk cId="2876312584" sldId="268"/>
            <ac:spMk id="2" creationId="{49B132EA-F5C6-2E3B-078A-EE1323EF1E1B}"/>
          </ac:spMkLst>
        </pc:spChg>
      </pc:sldChg>
      <pc:sldChg chg="modSp mod">
        <pc:chgData name="David Harmon" userId="0edb735bf8876456" providerId="LiveId" clId="{575CCC62-F01C-44CC-AF99-D6E216979B1C}" dt="2026-08-09T21:50:12.153" v="2777" actId="20577"/>
        <pc:sldMkLst>
          <pc:docMk/>
          <pc:sldMk cId="1764658885" sldId="269"/>
        </pc:sldMkLst>
        <pc:spChg chg="mod">
          <ac:chgData name="David Harmon" userId="0edb735bf8876456" providerId="LiveId" clId="{575CCC62-F01C-44CC-AF99-D6E216979B1C}" dt="2026-08-09T21:50:12.153" v="2777" actId="20577"/>
          <ac:spMkLst>
            <pc:docMk/>
            <pc:sldMk cId="1764658885" sldId="269"/>
            <ac:spMk id="2" creationId="{4EF18756-A890-5F64-4D89-25960AC3A8B4}"/>
          </ac:spMkLst>
        </pc:spChg>
      </pc:sldChg>
      <pc:sldChg chg="addSp delSp modSp mod setBg">
        <pc:chgData name="David Harmon" userId="0edb735bf8876456" providerId="LiveId" clId="{575CCC62-F01C-44CC-AF99-D6E216979B1C}" dt="2026-08-09T21:56:29.422" v="2803" actId="14100"/>
        <pc:sldMkLst>
          <pc:docMk/>
          <pc:sldMk cId="3223079116" sldId="271"/>
        </pc:sldMkLst>
        <pc:spChg chg="add">
          <ac:chgData name="David Harmon" userId="0edb735bf8876456" providerId="LiveId" clId="{575CCC62-F01C-44CC-AF99-D6E216979B1C}" dt="2026-08-09T21:56:15.472" v="2801" actId="26606"/>
          <ac:spMkLst>
            <pc:docMk/>
            <pc:sldMk cId="3223079116" sldId="271"/>
            <ac:spMk id="23" creationId="{A3AF7353-AA7B-44CA-A158-F6CD00E620A0}"/>
          </ac:spMkLst>
        </pc:spChg>
        <pc:spChg chg="add">
          <ac:chgData name="David Harmon" userId="0edb735bf8876456" providerId="LiveId" clId="{575CCC62-F01C-44CC-AF99-D6E216979B1C}" dt="2026-08-09T21:56:15.472" v="2801" actId="26606"/>
          <ac:spMkLst>
            <pc:docMk/>
            <pc:sldMk cId="3223079116" sldId="271"/>
            <ac:spMk id="25" creationId="{F3239D45-CB10-45B8-A280-57992205D212}"/>
          </ac:spMkLst>
        </pc:spChg>
        <pc:picChg chg="add mod ord">
          <ac:chgData name="David Harmon" userId="0edb735bf8876456" providerId="LiveId" clId="{575CCC62-F01C-44CC-AF99-D6E216979B1C}" dt="2026-08-09T21:56:29.422" v="2803" actId="14100"/>
          <ac:picMkLst>
            <pc:docMk/>
            <pc:sldMk cId="3223079116" sldId="271"/>
            <ac:picMk id="3" creationId="{874A223C-F0F9-9C3E-6124-8177717A27B7}"/>
          </ac:picMkLst>
        </pc:picChg>
        <pc:picChg chg="mod ord">
          <ac:chgData name="David Harmon" userId="0edb735bf8876456" providerId="LiveId" clId="{575CCC62-F01C-44CC-AF99-D6E216979B1C}" dt="2026-08-09T21:56:15.472" v="2801" actId="26606"/>
          <ac:picMkLst>
            <pc:docMk/>
            <pc:sldMk cId="3223079116" sldId="271"/>
            <ac:picMk id="5" creationId="{0B90BAA8-0E97-5250-773F-A290263960DB}"/>
          </ac:picMkLst>
        </pc:picChg>
      </pc:sldChg>
      <pc:sldChg chg="modSp mod">
        <pc:chgData name="David Harmon" userId="0edb735bf8876456" providerId="LiveId" clId="{575CCC62-F01C-44CC-AF99-D6E216979B1C}" dt="2026-08-10T22:23:05.765" v="3069" actId="20577"/>
        <pc:sldMkLst>
          <pc:docMk/>
          <pc:sldMk cId="4208433686" sldId="278"/>
        </pc:sldMkLst>
        <pc:spChg chg="mod">
          <ac:chgData name="David Harmon" userId="0edb735bf8876456" providerId="LiveId" clId="{575CCC62-F01C-44CC-AF99-D6E216979B1C}" dt="2026-08-10T22:23:05.765" v="3069" actId="20577"/>
          <ac:spMkLst>
            <pc:docMk/>
            <pc:sldMk cId="4208433686" sldId="278"/>
            <ac:spMk id="2" creationId="{6052C339-94CC-82B1-9E2F-A93FB5884D6A}"/>
          </ac:spMkLst>
        </pc:spChg>
      </pc:sldChg>
      <pc:sldChg chg="modSp mod">
        <pc:chgData name="David Harmon" userId="0edb735bf8876456" providerId="LiveId" clId="{575CCC62-F01C-44CC-AF99-D6E216979B1C}" dt="2026-08-10T22:09:52.486" v="3022" actId="20577"/>
        <pc:sldMkLst>
          <pc:docMk/>
          <pc:sldMk cId="2447631598" sldId="282"/>
        </pc:sldMkLst>
        <pc:spChg chg="mod">
          <ac:chgData name="David Harmon" userId="0edb735bf8876456" providerId="LiveId" clId="{575CCC62-F01C-44CC-AF99-D6E216979B1C}" dt="2026-08-10T22:09:52.486" v="3022" actId="20577"/>
          <ac:spMkLst>
            <pc:docMk/>
            <pc:sldMk cId="2447631598" sldId="282"/>
            <ac:spMk id="2" creationId="{8B223E7C-BE47-A5EF-15D0-B581C88794C5}"/>
          </ac:spMkLst>
        </pc:spChg>
        <pc:spChg chg="mod">
          <ac:chgData name="David Harmon" userId="0edb735bf8876456" providerId="LiveId" clId="{575CCC62-F01C-44CC-AF99-D6E216979B1C}" dt="2026-08-09T18:25:19.071" v="2310" actId="20577"/>
          <ac:spMkLst>
            <pc:docMk/>
            <pc:sldMk cId="2447631598" sldId="282"/>
            <ac:spMk id="3" creationId="{133A3466-A499-C9F3-1FCC-8665EA8A01B5}"/>
          </ac:spMkLst>
        </pc:spChg>
        <pc:spChg chg="mod">
          <ac:chgData name="David Harmon" userId="0edb735bf8876456" providerId="LiveId" clId="{575CCC62-F01C-44CC-AF99-D6E216979B1C}" dt="2026-08-09T18:25:29.953" v="2339" actId="20577"/>
          <ac:spMkLst>
            <pc:docMk/>
            <pc:sldMk cId="2447631598" sldId="282"/>
            <ac:spMk id="5" creationId="{EE09D865-ACF9-D684-2516-E75DC5628E4B}"/>
          </ac:spMkLst>
        </pc:spChg>
        <pc:picChg chg="mod">
          <ac:chgData name="David Harmon" userId="0edb735bf8876456" providerId="LiveId" clId="{575CCC62-F01C-44CC-AF99-D6E216979B1C}" dt="2026-08-09T22:12:26.391" v="2865" actId="1076"/>
          <ac:picMkLst>
            <pc:docMk/>
            <pc:sldMk cId="2447631598" sldId="282"/>
            <ac:picMk id="7" creationId="{AAC22786-60A5-1DA7-E3D3-46CB4E4C07C5}"/>
          </ac:picMkLst>
        </pc:picChg>
        <pc:picChg chg="mod">
          <ac:chgData name="David Harmon" userId="0edb735bf8876456" providerId="LiveId" clId="{575CCC62-F01C-44CC-AF99-D6E216979B1C}" dt="2026-08-09T22:12:10.679" v="2864" actId="1076"/>
          <ac:picMkLst>
            <pc:docMk/>
            <pc:sldMk cId="2447631598" sldId="282"/>
            <ac:picMk id="9" creationId="{F80718DF-3529-7F3A-3D83-556F2EA7A297}"/>
          </ac:picMkLst>
        </pc:picChg>
      </pc:sldChg>
      <pc:sldChg chg="addSp delSp modSp mod">
        <pc:chgData name="David Harmon" userId="0edb735bf8876456" providerId="LiveId" clId="{575CCC62-F01C-44CC-AF99-D6E216979B1C}" dt="2026-08-09T00:04:57.656" v="914"/>
        <pc:sldMkLst>
          <pc:docMk/>
          <pc:sldMk cId="3350576599" sldId="285"/>
        </pc:sldMkLst>
        <pc:spChg chg="mod">
          <ac:chgData name="David Harmon" userId="0edb735bf8876456" providerId="LiveId" clId="{575CCC62-F01C-44CC-AF99-D6E216979B1C}" dt="2026-08-09T00:04:39.252" v="912" actId="20577"/>
          <ac:spMkLst>
            <pc:docMk/>
            <pc:sldMk cId="3350576599" sldId="285"/>
            <ac:spMk id="2" creationId="{D7BA2F3F-BF7B-8DBE-BDD4-259ECE354336}"/>
          </ac:spMkLst>
        </pc:spChg>
        <pc:spChg chg="mod">
          <ac:chgData name="David Harmon" userId="0edb735bf8876456" providerId="LiveId" clId="{575CCC62-F01C-44CC-AF99-D6E216979B1C}" dt="2026-08-09T00:04:35.008" v="910" actId="1076"/>
          <ac:spMkLst>
            <pc:docMk/>
            <pc:sldMk cId="3350576599" sldId="285"/>
            <ac:spMk id="4" creationId="{3D277894-041B-EA57-82AB-12AB8B2BBF2D}"/>
          </ac:spMkLst>
        </pc:spChg>
      </pc:sldChg>
      <pc:sldChg chg="modSp mod">
        <pc:chgData name="David Harmon" userId="0edb735bf8876456" providerId="LiveId" clId="{575CCC62-F01C-44CC-AF99-D6E216979B1C}" dt="2026-08-08T21:08:46.520" v="7" actId="14100"/>
        <pc:sldMkLst>
          <pc:docMk/>
          <pc:sldMk cId="528406762" sldId="286"/>
        </pc:sldMkLst>
        <pc:spChg chg="mod">
          <ac:chgData name="David Harmon" userId="0edb735bf8876456" providerId="LiveId" clId="{575CCC62-F01C-44CC-AF99-D6E216979B1C}" dt="2026-08-08T21:08:46.520" v="7" actId="14100"/>
          <ac:spMkLst>
            <pc:docMk/>
            <pc:sldMk cId="528406762" sldId="286"/>
            <ac:spMk id="2" creationId="{1D343959-B248-802F-93AB-22CE9FD43DE8}"/>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8-05T14:50:50.612"/>
    </inkml:context>
    <inkml:brush xml:id="br0">
      <inkml:brushProperty name="width" value="0.1" units="cm"/>
      <inkml:brushProperty name="height" value="0.1" units="cm"/>
    </inkml:brush>
  </inkml:definitions>
  <inkml:trace contextRef="#ctx0" brushRef="#br0">1 0 24488,'15419'2027'0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8-05T14:50:50.995"/>
    </inkml:context>
    <inkml:brush xml:id="br0">
      <inkml:brushProperty name="width" value="0.1" units="cm"/>
      <inkml:brushProperty name="height" value="0.1" units="cm"/>
    </inkml:brush>
  </inkml:definitions>
  <inkml:trace contextRef="#ctx0" brushRef="#br0">0 0 24575,'0'0'-8191</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1325A7D6-3C27-46DC-89DD-D0EF748FE799}" type="datetimeFigureOut">
              <a:rPr lang="en-US" smtClean="0"/>
              <a:t>8/10/2026</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746CB92-0135-4215-97AF-907C3DBF7707}" type="slidenum">
              <a:rPr lang="en-US" smtClean="0"/>
              <a:t>‹#›</a:t>
            </a:fld>
            <a:endParaRPr lang="en-US"/>
          </a:p>
        </p:txBody>
      </p:sp>
      <p:grpSp>
        <p:nvGrpSpPr>
          <p:cNvPr id="9" name="Group 8"/>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US"/>
            </a:p>
          </p:txBody>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US"/>
            </a:p>
          </p:txBody>
        </p:sp>
      </p:grpSp>
    </p:spTree>
    <p:extLst>
      <p:ext uri="{BB962C8B-B14F-4D97-AF65-F5344CB8AC3E}">
        <p14:creationId xmlns:p14="http://schemas.microsoft.com/office/powerpoint/2010/main" val="11257846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25A7D6-3C27-46DC-89DD-D0EF748FE799}"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46CB92-0135-4215-97AF-907C3DBF7707}" type="slidenum">
              <a:rPr lang="en-US" smtClean="0"/>
              <a:t>‹#›</a:t>
            </a:fld>
            <a:endParaRPr lang="en-US"/>
          </a:p>
        </p:txBody>
      </p:sp>
    </p:spTree>
    <p:extLst>
      <p:ext uri="{BB962C8B-B14F-4D97-AF65-F5344CB8AC3E}">
        <p14:creationId xmlns:p14="http://schemas.microsoft.com/office/powerpoint/2010/main" val="2836816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1325A7D6-3C27-46DC-89DD-D0EF748FE799}" type="datetimeFigureOut">
              <a:rPr lang="en-US" smtClean="0"/>
              <a:t>8/10/2026</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746CB92-0135-4215-97AF-907C3DBF7707}"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extLst>
      <p:ext uri="{BB962C8B-B14F-4D97-AF65-F5344CB8AC3E}">
        <p14:creationId xmlns:p14="http://schemas.microsoft.com/office/powerpoint/2010/main" val="109903769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25A7D6-3C27-46DC-89DD-D0EF748FE799}" type="datetimeFigureOut">
              <a:rPr lang="en-US" smtClean="0"/>
              <a:t>8/10/2026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46CB92-0135-4215-97AF-907C3DBF7707}" type="slidenum">
              <a:rPr lang="en-US" smtClean="0"/>
              <a:t>‹#›</a:t>
            </a:fld>
            <a:endParaRPr lang="en-US"/>
          </a:p>
        </p:txBody>
      </p:sp>
    </p:spTree>
    <p:extLst>
      <p:ext uri="{BB962C8B-B14F-4D97-AF65-F5344CB8AC3E}">
        <p14:creationId xmlns:p14="http://schemas.microsoft.com/office/powerpoint/2010/main" val="1925711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325A7D6-3C27-46DC-89DD-D0EF748FE799}" type="datetimeFigureOut">
              <a:rPr lang="en-US" smtClean="0"/>
              <a:t>8/10/2026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746CB92-0135-4215-97AF-907C3DBF7707}" type="slidenum">
              <a:rPr lang="en-US" smtClean="0"/>
              <a:t>‹#›</a:t>
            </a:fld>
            <a:endParaRPr lang="en-US"/>
          </a:p>
        </p:txBody>
      </p:sp>
    </p:spTree>
    <p:extLst>
      <p:ext uri="{BB962C8B-B14F-4D97-AF65-F5344CB8AC3E}">
        <p14:creationId xmlns:p14="http://schemas.microsoft.com/office/powerpoint/2010/main" val="3750184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325A7D6-3C27-46DC-89DD-D0EF748FE799}" type="datetimeFigureOut">
              <a:rPr lang="en-US" smtClean="0"/>
              <a:t>8/10/2026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746CB92-0135-4215-97AF-907C3DBF7707}" type="slidenum">
              <a:rPr lang="en-US" smtClean="0"/>
              <a:t>‹#›</a:t>
            </a:fld>
            <a:endParaRPr lang="en-US"/>
          </a:p>
        </p:txBody>
      </p:sp>
    </p:spTree>
    <p:extLst>
      <p:ext uri="{BB962C8B-B14F-4D97-AF65-F5344CB8AC3E}">
        <p14:creationId xmlns:p14="http://schemas.microsoft.com/office/powerpoint/2010/main" val="2977980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25A7D6-3C27-46DC-89DD-D0EF748FE799}" type="datetimeFigureOut">
              <a:rPr lang="en-US" smtClean="0"/>
              <a:t>8/10/2026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746CB92-0135-4215-97AF-907C3DBF7707}" type="slidenum">
              <a:rPr lang="en-US" smtClean="0"/>
              <a:t>‹#›</a:t>
            </a:fld>
            <a:endParaRPr lang="en-US"/>
          </a:p>
        </p:txBody>
      </p:sp>
    </p:spTree>
    <p:extLst>
      <p:ext uri="{BB962C8B-B14F-4D97-AF65-F5344CB8AC3E}">
        <p14:creationId xmlns:p14="http://schemas.microsoft.com/office/powerpoint/2010/main" val="2811334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1325A7D6-3C27-46DC-89DD-D0EF748FE799}" type="datetimeFigureOut">
              <a:rPr lang="en-US" smtClean="0"/>
              <a:t>8/10/2026</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746CB92-0135-4215-97AF-907C3DBF7707}"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73476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1325A7D6-3C27-46DC-89DD-D0EF748FE799}" type="datetimeFigureOut">
              <a:rPr lang="en-US" smtClean="0"/>
              <a:t>8/10/2026</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746CB92-0135-4215-97AF-907C3DBF7707}"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4129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25A7D6-3C27-46DC-89DD-D0EF748FE799}"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46CB92-0135-4215-97AF-907C3DBF7707}" type="slidenum">
              <a:rPr lang="en-US" smtClean="0"/>
              <a:t>‹#›</a:t>
            </a:fld>
            <a:endParaRPr lang="en-US"/>
          </a:p>
        </p:txBody>
      </p:sp>
    </p:spTree>
    <p:extLst>
      <p:ext uri="{BB962C8B-B14F-4D97-AF65-F5344CB8AC3E}">
        <p14:creationId xmlns:p14="http://schemas.microsoft.com/office/powerpoint/2010/main" val="1869815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25A7D6-3C27-46DC-89DD-D0EF748FE799}"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46CB92-0135-4215-97AF-907C3DBF7707}" type="slidenum">
              <a:rPr lang="en-US" smtClean="0"/>
              <a:t>‹#›</a:t>
            </a:fld>
            <a:endParaRPr lang="en-US"/>
          </a:p>
        </p:txBody>
      </p:sp>
    </p:spTree>
    <p:extLst>
      <p:ext uri="{BB962C8B-B14F-4D97-AF65-F5344CB8AC3E}">
        <p14:creationId xmlns:p14="http://schemas.microsoft.com/office/powerpoint/2010/main" val="2780646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1325A7D6-3C27-46DC-89DD-D0EF748FE799}" type="datetimeFigureOut">
              <a:rPr lang="en-US" smtClean="0"/>
              <a:t>8/10/2026</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746CB92-0135-4215-97AF-907C3DBF7707}"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96901545"/>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5.jpeg"/><Relationship Id="rId1" Type="http://schemas.openxmlformats.org/officeDocument/2006/relationships/slideLayout" Target="../slideLayouts/slideLayout9.xml"/><Relationship Id="rId6" Type="http://schemas.openxmlformats.org/officeDocument/2006/relationships/image" Target="../media/image7.png"/><Relationship Id="rId5" Type="http://schemas.openxmlformats.org/officeDocument/2006/relationships/customXml" Target="../ink/ink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485326CE-E8C0-4DD9-B97D-BFB0DFF3F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236"/>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1CB6D3-C789-4430-07EB-86F8E7849F63}"/>
              </a:ext>
            </a:extLst>
          </p:cNvPr>
          <p:cNvSpPr>
            <a:spLocks noGrp="1"/>
          </p:cNvSpPr>
          <p:nvPr>
            <p:ph type="ctrTitle"/>
          </p:nvPr>
        </p:nvSpPr>
        <p:spPr>
          <a:xfrm>
            <a:off x="8154186" y="452582"/>
            <a:ext cx="3355942" cy="2189019"/>
          </a:xfrm>
        </p:spPr>
        <p:txBody>
          <a:bodyPr>
            <a:normAutofit/>
          </a:bodyPr>
          <a:lstStyle/>
          <a:p>
            <a:br>
              <a:rPr lang="en-US" sz="2900" b="1" dirty="0">
                <a:latin typeface="+mn-lt"/>
              </a:rPr>
            </a:br>
            <a:r>
              <a:rPr lang="en-US" sz="2900" b="1" dirty="0">
                <a:latin typeface="+mn-lt"/>
              </a:rPr>
              <a:t>_________________</a:t>
            </a:r>
            <a:br>
              <a:rPr lang="en-US" sz="2900" b="1" dirty="0">
                <a:latin typeface="+mn-lt"/>
              </a:rPr>
            </a:br>
            <a:r>
              <a:rPr lang="en-US" sz="2900" b="1" i="1" dirty="0">
                <a:latin typeface="+mn-lt"/>
              </a:rPr>
              <a:t>The Art of the Italian Renaissance</a:t>
            </a:r>
          </a:p>
        </p:txBody>
      </p:sp>
      <p:sp>
        <p:nvSpPr>
          <p:cNvPr id="3" name="Subtitle 2">
            <a:extLst>
              <a:ext uri="{FF2B5EF4-FFF2-40B4-BE49-F238E27FC236}">
                <a16:creationId xmlns:a16="http://schemas.microsoft.com/office/drawing/2014/main" id="{2D1F4C01-BD6D-64FE-5408-39CB03B83241}"/>
              </a:ext>
            </a:extLst>
          </p:cNvPr>
          <p:cNvSpPr>
            <a:spLocks noGrp="1"/>
          </p:cNvSpPr>
          <p:nvPr>
            <p:ph type="subTitle" idx="1"/>
          </p:nvPr>
        </p:nvSpPr>
        <p:spPr>
          <a:xfrm>
            <a:off x="8154186" y="3001818"/>
            <a:ext cx="3355942" cy="3229300"/>
          </a:xfrm>
        </p:spPr>
        <p:txBody>
          <a:bodyPr>
            <a:normAutofit/>
          </a:bodyPr>
          <a:lstStyle/>
          <a:p>
            <a:pPr>
              <a:spcAft>
                <a:spcPts val="600"/>
              </a:spcAft>
            </a:pPr>
            <a:r>
              <a:rPr lang="en-US" dirty="0"/>
              <a:t>A teaching demonstration by </a:t>
            </a:r>
          </a:p>
          <a:p>
            <a:pPr>
              <a:spcAft>
                <a:spcPts val="600"/>
              </a:spcAft>
            </a:pPr>
            <a:r>
              <a:rPr lang="en-US" dirty="0"/>
              <a:t>David E. Harmon</a:t>
            </a:r>
          </a:p>
        </p:txBody>
      </p:sp>
      <p:sp>
        <p:nvSpPr>
          <p:cNvPr id="38" name="Freeform 6">
            <a:extLst>
              <a:ext uri="{FF2B5EF4-FFF2-40B4-BE49-F238E27FC236}">
                <a16:creationId xmlns:a16="http://schemas.microsoft.com/office/drawing/2014/main" id="{5ECBBE91-3592-462A-8700-B36554E6AA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649163" y="634028"/>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US"/>
          </a:p>
        </p:txBody>
      </p:sp>
      <p:sp>
        <p:nvSpPr>
          <p:cNvPr id="39" name="Freeform 6">
            <a:extLst>
              <a:ext uri="{FF2B5EF4-FFF2-40B4-BE49-F238E27FC236}">
                <a16:creationId xmlns:a16="http://schemas.microsoft.com/office/drawing/2014/main" id="{646AE209-CD2C-4804-A22E-978C386140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94670" y="2016617"/>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US"/>
          </a:p>
        </p:txBody>
      </p:sp>
      <p:pic>
        <p:nvPicPr>
          <p:cNvPr id="4" name="Content Placeholder 7" descr="Diagram&#10;&#10;Description automatically generated">
            <a:extLst>
              <a:ext uri="{FF2B5EF4-FFF2-40B4-BE49-F238E27FC236}">
                <a16:creationId xmlns:a16="http://schemas.microsoft.com/office/drawing/2014/main" id="{C3ED49B9-5928-58BC-15D8-E9EB11E501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9023" y="1392240"/>
            <a:ext cx="5659222" cy="4272712"/>
          </a:xfrm>
          <a:prstGeom prst="rect">
            <a:avLst/>
          </a:prstGeom>
        </p:spPr>
      </p:pic>
    </p:spTree>
    <p:extLst>
      <p:ext uri="{BB962C8B-B14F-4D97-AF65-F5344CB8AC3E}">
        <p14:creationId xmlns:p14="http://schemas.microsoft.com/office/powerpoint/2010/main" val="8801786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758A5-11DE-EFDC-0687-93F12A86D5CA}"/>
              </a:ext>
            </a:extLst>
          </p:cNvPr>
          <p:cNvSpPr>
            <a:spLocks noGrp="1"/>
          </p:cNvSpPr>
          <p:nvPr>
            <p:ph type="title"/>
          </p:nvPr>
        </p:nvSpPr>
        <p:spPr>
          <a:xfrm>
            <a:off x="1023562" y="685800"/>
            <a:ext cx="10493524" cy="1485900"/>
          </a:xfrm>
        </p:spPr>
        <p:txBody>
          <a:bodyPr>
            <a:normAutofit/>
          </a:bodyPr>
          <a:lstStyle/>
          <a:p>
            <a:r>
              <a:rPr lang="en-US" b="1"/>
              <a:t> A brief definition and history</a:t>
            </a:r>
            <a:r>
              <a:rPr lang="en-US"/>
              <a:t>:</a:t>
            </a:r>
            <a:endParaRPr lang="en-US" dirty="0"/>
          </a:p>
        </p:txBody>
      </p:sp>
      <p:sp>
        <p:nvSpPr>
          <p:cNvPr id="3" name="Content Placeholder 2">
            <a:extLst>
              <a:ext uri="{FF2B5EF4-FFF2-40B4-BE49-F238E27FC236}">
                <a16:creationId xmlns:a16="http://schemas.microsoft.com/office/drawing/2014/main" id="{C3FD27E0-547C-9378-A569-A35CA2D6807E}"/>
              </a:ext>
            </a:extLst>
          </p:cNvPr>
          <p:cNvSpPr>
            <a:spLocks noGrp="1"/>
          </p:cNvSpPr>
          <p:nvPr>
            <p:ph idx="1"/>
          </p:nvPr>
        </p:nvSpPr>
        <p:spPr>
          <a:xfrm>
            <a:off x="1023561" y="1483567"/>
            <a:ext cx="5462146" cy="5268215"/>
          </a:xfrm>
        </p:spPr>
        <p:txBody>
          <a:bodyPr>
            <a:normAutofit/>
          </a:bodyPr>
          <a:lstStyle/>
          <a:p>
            <a:pPr marL="0" indent="0">
              <a:buNone/>
            </a:pPr>
            <a:r>
              <a:rPr lang="en-US" sz="1500" dirty="0">
                <a:latin typeface="Calibri" panose="020F0502020204030204" pitchFamily="34" charset="0"/>
                <a:ea typeface="Calibri" panose="020F0502020204030204" pitchFamily="34" charset="0"/>
                <a:cs typeface="Calibri" panose="020F0502020204030204" pitchFamily="34" charset="0"/>
              </a:rPr>
              <a:t>I want to start my lecture by discussing the single most important art technique invented during the Italian Renaissance,</a:t>
            </a:r>
            <a:r>
              <a:rPr lang="en-US" sz="1500" dirty="0">
                <a:effectLst/>
                <a:latin typeface="Calibri" panose="020F0502020204030204" pitchFamily="34" charset="0"/>
                <a:ea typeface="Calibri" panose="020F0502020204030204" pitchFamily="34" charset="0"/>
                <a:cs typeface="Calibri" panose="020F0502020204030204" pitchFamily="34" charset="0"/>
              </a:rPr>
              <a:t> i.e., one-point Linear Perspective. It is defined as </a:t>
            </a:r>
            <a:r>
              <a:rPr lang="en-US" sz="1500" b="1" dirty="0">
                <a:effectLst/>
                <a:latin typeface="Calibri" panose="020F0502020204030204" pitchFamily="34" charset="0"/>
                <a:ea typeface="Calibri" panose="020F0502020204030204" pitchFamily="34" charset="0"/>
                <a:cs typeface="Calibri" panose="020F0502020204030204" pitchFamily="34" charset="0"/>
              </a:rPr>
              <a:t>“parallel lines converging to a single point</a:t>
            </a:r>
            <a:r>
              <a:rPr lang="en-US" sz="1500" b="1" dirty="0">
                <a:latin typeface="Calibri" panose="020F0502020204030204" pitchFamily="34" charset="0"/>
                <a:ea typeface="Calibri" panose="020F0502020204030204" pitchFamily="34" charset="0"/>
                <a:cs typeface="Calibri" panose="020F0502020204030204" pitchFamily="34" charset="0"/>
              </a:rPr>
              <a:t> on a horizon line </a:t>
            </a:r>
            <a:r>
              <a:rPr lang="en-US" sz="1500" b="1" dirty="0">
                <a:effectLst/>
                <a:latin typeface="Calibri" panose="020F0502020204030204" pitchFamily="34" charset="0"/>
                <a:ea typeface="Calibri" panose="020F0502020204030204" pitchFamily="34" charset="0"/>
                <a:cs typeface="Calibri" panose="020F0502020204030204" pitchFamily="34" charset="0"/>
              </a:rPr>
              <a:t>,referred to as the vanishing point.”</a:t>
            </a:r>
            <a:r>
              <a:rPr lang="en-US" sz="1500" b="1" dirty="0">
                <a:latin typeface="Calibri" panose="020F0502020204030204" pitchFamily="34" charset="0"/>
                <a:ea typeface="Calibri" panose="020F0502020204030204" pitchFamily="34" charset="0"/>
                <a:cs typeface="Calibri" panose="020F0502020204030204" pitchFamily="34" charset="0"/>
              </a:rPr>
              <a:t>. </a:t>
            </a:r>
            <a:r>
              <a:rPr lang="en-US" sz="1500" dirty="0">
                <a:latin typeface="Calibri" panose="020F0502020204030204" pitchFamily="34" charset="0"/>
                <a:ea typeface="Calibri" panose="020F0502020204030204" pitchFamily="34" charset="0"/>
                <a:cs typeface="Calibri" panose="020F0502020204030204" pitchFamily="34" charset="0"/>
              </a:rPr>
              <a:t>The Italian Renaissance was a period of great discovery drawn from the classical Graeco-Roman past as seen in the columns to the </a:t>
            </a:r>
            <a:r>
              <a:rPr lang="en-US" sz="1500" dirty="0" err="1">
                <a:latin typeface="Calibri" panose="020F0502020204030204" pitchFamily="34" charset="0"/>
                <a:ea typeface="Calibri" panose="020F0502020204030204" pitchFamily="34" charset="0"/>
                <a:cs typeface="Calibri" panose="020F0502020204030204" pitchFamily="34" charset="0"/>
              </a:rPr>
              <a:t>right.It</a:t>
            </a:r>
            <a:r>
              <a:rPr lang="en-US" sz="1500" dirty="0">
                <a:latin typeface="Calibri" panose="020F0502020204030204" pitchFamily="34" charset="0"/>
                <a:ea typeface="Calibri" panose="020F0502020204030204" pitchFamily="34" charset="0"/>
                <a:cs typeface="Calibri" panose="020F0502020204030204" pitchFamily="34" charset="0"/>
              </a:rPr>
              <a:t> may be categorized as early, high and late Renaissance or the Mannerist period from 1425-1525 CE. It incorporated linear perspective theory enabling its painters to paint realistic portraits and architects to plan accurately rendered cities with buildings seen in accurate perspective. The availability of paper gotten from book publishing (classical knowledge was flourishing), afforded artists the ability to draw recording their visions. Leonardo made many drawings on paper. I have taken 9 overseas trips to Europe with college students. I feel students need to physically see the art works they have studied in art museum visits. </a:t>
            </a:r>
            <a:r>
              <a:rPr lang="en-US" sz="1500" dirty="0">
                <a:effectLst/>
                <a:latin typeface="Calibri" panose="020F0502020204030204" pitchFamily="34" charset="0"/>
                <a:ea typeface="Calibri" panose="020F0502020204030204" pitchFamily="34" charset="0"/>
                <a:cs typeface="Times New Roman" panose="02020603050405020304" pitchFamily="18" charset="0"/>
              </a:rPr>
              <a:t>In 2000, my students and I visited Pompeii, Italy and viewed many fresco paintings. Fresco or </a:t>
            </a:r>
            <a:r>
              <a:rPr lang="en-US" sz="1500" i="1" dirty="0">
                <a:effectLst/>
                <a:latin typeface="Calibri" panose="020F0502020204030204" pitchFamily="34" charset="0"/>
                <a:ea typeface="Calibri" panose="020F0502020204030204" pitchFamily="34" charset="0"/>
                <a:cs typeface="Times New Roman" panose="02020603050405020304" pitchFamily="18" charset="0"/>
              </a:rPr>
              <a:t>fresh </a:t>
            </a:r>
            <a:r>
              <a:rPr lang="en-US" sz="1500" dirty="0">
                <a:effectLst/>
                <a:latin typeface="Calibri" panose="020F0502020204030204" pitchFamily="34" charset="0"/>
                <a:ea typeface="Calibri" panose="020F0502020204030204" pitchFamily="34" charset="0"/>
                <a:cs typeface="Times New Roman" panose="02020603050405020304" pitchFamily="18" charset="0"/>
              </a:rPr>
              <a:t>is a mural technique, whereby, water-based pigments are applied directly to wet plaster walls.</a:t>
            </a:r>
          </a:p>
          <a:p>
            <a:pPr marL="0" indent="0">
              <a:buNone/>
            </a:pPr>
            <a:r>
              <a:rPr lang="en-US" sz="1500" dirty="0">
                <a:latin typeface="Calibri" panose="020F0502020204030204" pitchFamily="34" charset="0"/>
                <a:ea typeface="Calibri" panose="020F0502020204030204" pitchFamily="34" charset="0"/>
                <a:cs typeface="Times New Roman" panose="02020603050405020304" pitchFamily="18" charset="0"/>
              </a:rPr>
              <a:t>One example is in</a:t>
            </a:r>
            <a:r>
              <a:rPr lang="en-US" sz="1500" dirty="0">
                <a:effectLst/>
                <a:latin typeface="Calibri" panose="020F0502020204030204" pitchFamily="34" charset="0"/>
                <a:ea typeface="Calibri" panose="020F0502020204030204" pitchFamily="34" charset="0"/>
                <a:cs typeface="Times New Roman" panose="02020603050405020304" pitchFamily="18" charset="0"/>
              </a:rPr>
              <a:t> the following slide:</a:t>
            </a:r>
            <a:endParaRPr lang="en-US" sz="1500" dirty="0"/>
          </a:p>
        </p:txBody>
      </p:sp>
      <p:pic>
        <p:nvPicPr>
          <p:cNvPr id="6" name="Picture 5" descr="A picture containing outdoor, grass, building, stone&#10;&#10;Description automatically generated">
            <a:extLst>
              <a:ext uri="{FF2B5EF4-FFF2-40B4-BE49-F238E27FC236}">
                <a16:creationId xmlns:a16="http://schemas.microsoft.com/office/drawing/2014/main" id="{E939F898-DB1A-AEC1-5B03-9F30CE2E43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4672" y="1567714"/>
            <a:ext cx="5031379" cy="3352156"/>
          </a:xfrm>
          <a:prstGeom prst="rect">
            <a:avLst/>
          </a:prstGeom>
        </p:spPr>
      </p:pic>
    </p:spTree>
    <p:extLst>
      <p:ext uri="{BB962C8B-B14F-4D97-AF65-F5344CB8AC3E}">
        <p14:creationId xmlns:p14="http://schemas.microsoft.com/office/powerpoint/2010/main" val="465350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665E87-5084-28C6-5DC0-D6FCAD97B651}"/>
              </a:ext>
            </a:extLst>
          </p:cNvPr>
          <p:cNvPicPr>
            <a:picLocks noChangeAspect="1"/>
          </p:cNvPicPr>
          <p:nvPr/>
        </p:nvPicPr>
        <p:blipFill>
          <a:blip r:embed="rId2" cstate="print"/>
          <a:stretch>
            <a:fillRect/>
          </a:stretch>
        </p:blipFill>
        <p:spPr bwMode="auto">
          <a:xfrm>
            <a:off x="1023561" y="865812"/>
            <a:ext cx="6517065" cy="4806335"/>
          </a:xfrm>
          <a:prstGeom prst="rect">
            <a:avLst/>
          </a:prstGeom>
          <a:noFill/>
        </p:spPr>
      </p:pic>
      <p:sp>
        <p:nvSpPr>
          <p:cNvPr id="3" name="Content Placeholder 2">
            <a:extLst>
              <a:ext uri="{FF2B5EF4-FFF2-40B4-BE49-F238E27FC236}">
                <a16:creationId xmlns:a16="http://schemas.microsoft.com/office/drawing/2014/main" id="{8E0A36B9-D461-6FCD-C87D-CBFB99E3DB0D}"/>
              </a:ext>
            </a:extLst>
          </p:cNvPr>
          <p:cNvSpPr>
            <a:spLocks noGrp="1"/>
          </p:cNvSpPr>
          <p:nvPr>
            <p:ph idx="1"/>
          </p:nvPr>
        </p:nvSpPr>
        <p:spPr>
          <a:xfrm>
            <a:off x="7857492" y="783771"/>
            <a:ext cx="3637822" cy="4888376"/>
          </a:xfrm>
        </p:spPr>
        <p:txBody>
          <a:bodyPr>
            <a:normAutofit/>
          </a:bodyPr>
          <a:lstStyle/>
          <a:p>
            <a:pPr marL="0" indent="0">
              <a:buNone/>
            </a:pPr>
            <a:r>
              <a:rPr lang="en-US" b="1" dirty="0">
                <a:effectLst/>
                <a:ea typeface="Calibri" panose="020F0502020204030204" pitchFamily="34" charset="0"/>
                <a:cs typeface="Times New Roman" panose="02020603050405020304" pitchFamily="18" charset="0"/>
              </a:rPr>
              <a:t>Here, we see an attempt to provide one point perspective illusion </a:t>
            </a:r>
            <a:r>
              <a:rPr lang="en-US" b="1" dirty="0">
                <a:ea typeface="Calibri" panose="020F0502020204030204" pitchFamily="34" charset="0"/>
                <a:cs typeface="Times New Roman" panose="02020603050405020304" pitchFamily="18" charset="0"/>
              </a:rPr>
              <a:t>painted in 50-40 BCE of </a:t>
            </a:r>
            <a:r>
              <a:rPr lang="en-US" b="1" dirty="0">
                <a:effectLst/>
                <a:ea typeface="Calibri" panose="020F0502020204030204" pitchFamily="34" charset="0"/>
                <a:cs typeface="Times New Roman" panose="02020603050405020304" pitchFamily="18" charset="0"/>
              </a:rPr>
              <a:t>an interior setting in the bedroom of a Villa, located in Pompeii, Italy. </a:t>
            </a:r>
          </a:p>
          <a:p>
            <a:pPr marL="0" indent="0">
              <a:buNone/>
            </a:pPr>
            <a:endParaRPr lang="en-US" b="1" dirty="0">
              <a:ea typeface="Calibri" panose="020F0502020204030204" pitchFamily="34" charset="0"/>
              <a:cs typeface="Times New Roman" panose="02020603050405020304" pitchFamily="18" charset="0"/>
            </a:endParaRPr>
          </a:p>
          <a:p>
            <a:pPr marL="0" indent="0">
              <a:buNone/>
            </a:pPr>
            <a:r>
              <a:rPr lang="en-US" b="1" dirty="0">
                <a:effectLst/>
                <a:ea typeface="Calibri" panose="020F0502020204030204" pitchFamily="34" charset="0"/>
                <a:cs typeface="Times New Roman" panose="02020603050405020304" pitchFamily="18" charset="0"/>
              </a:rPr>
              <a:t>The villa was buried in ash and preserved from the 79 CE eruption in Pompeii. The heat of the volcanic ash effectively sealed the painting in a glass like coating!</a:t>
            </a:r>
            <a:endParaRPr lang="en-US" dirty="0">
              <a:effectLs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2033895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249784-EEDF-44C0-17E0-A30330873CD5}"/>
              </a:ext>
            </a:extLst>
          </p:cNvPr>
          <p:cNvSpPr txBox="1"/>
          <p:nvPr/>
        </p:nvSpPr>
        <p:spPr>
          <a:xfrm>
            <a:off x="727970" y="361950"/>
            <a:ext cx="5368030" cy="6124754"/>
          </a:xfrm>
          <a:prstGeom prst="rect">
            <a:avLst/>
          </a:prstGeom>
          <a:noFill/>
        </p:spPr>
        <p:txBody>
          <a:bodyPr wrap="square">
            <a:spAutoFit/>
          </a:bodyPr>
          <a:lstStyle/>
          <a:p>
            <a:r>
              <a:rPr lang="en-US" sz="28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Scholars speculate that the ancient Greeks may have discovered perspective, passing this knowledge to the Romans.</a:t>
            </a:r>
          </a:p>
          <a:p>
            <a:endParaRPr lang="en-US" sz="2800" dirty="0">
              <a:solidFill>
                <a:srgbClr val="222222"/>
              </a:solidFill>
              <a:latin typeface="Calibri" panose="020F0502020204030204" pitchFamily="34" charset="0"/>
              <a:ea typeface="Calibri" panose="020F0502020204030204" pitchFamily="34" charset="0"/>
              <a:cs typeface="Calibri" panose="020F0502020204030204" pitchFamily="34" charset="0"/>
            </a:endParaRPr>
          </a:p>
          <a:p>
            <a:r>
              <a:rPr lang="en-US" sz="28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 </a:t>
            </a:r>
          </a:p>
          <a:p>
            <a:r>
              <a:rPr lang="en-US" sz="28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The image to the right shows </a:t>
            </a:r>
            <a:r>
              <a:rPr lang="en-US" sz="2800" b="1" i="1"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 Battle of Issus </a:t>
            </a:r>
            <a:r>
              <a:rPr lang="en-US" sz="2800" i="1"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a:t>
            </a:r>
            <a:r>
              <a:rPr lang="en-US" sz="28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in Roman mosaic (colored glass/stone).Created in 100 BCE in Naples, Italy, it depicts Alexander the Great in battle with foreshortened horses galloping toward the viewer and a ground plane set in realistic space!</a:t>
            </a:r>
            <a:endParaRPr lang="en-US" sz="2800" i="1" dirty="0">
              <a:latin typeface="Calibri" panose="020F0502020204030204" pitchFamily="34" charset="0"/>
              <a:cs typeface="Calibri" panose="020F0502020204030204" pitchFamily="34" charset="0"/>
            </a:endParaRPr>
          </a:p>
        </p:txBody>
      </p:sp>
      <p:pic>
        <p:nvPicPr>
          <p:cNvPr id="7" name="Picture 6" descr="A picture containing text, picture frame&#10;&#10;Description automatically generated">
            <a:extLst>
              <a:ext uri="{FF2B5EF4-FFF2-40B4-BE49-F238E27FC236}">
                <a16:creationId xmlns:a16="http://schemas.microsoft.com/office/drawing/2014/main" id="{10C00C6E-B13F-3788-AB1C-C6C78C6C18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5398" y="2704058"/>
            <a:ext cx="6106602" cy="3657600"/>
          </a:xfrm>
          <a:prstGeom prst="rect">
            <a:avLst/>
          </a:prstGeom>
        </p:spPr>
      </p:pic>
    </p:spTree>
    <p:extLst>
      <p:ext uri="{BB962C8B-B14F-4D97-AF65-F5344CB8AC3E}">
        <p14:creationId xmlns:p14="http://schemas.microsoft.com/office/powerpoint/2010/main" val="1246961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A2F3F-BF7B-8DBE-BDD4-259ECE354336}"/>
              </a:ext>
            </a:extLst>
          </p:cNvPr>
          <p:cNvSpPr>
            <a:spLocks noGrp="1"/>
          </p:cNvSpPr>
          <p:nvPr>
            <p:ph type="title"/>
          </p:nvPr>
        </p:nvSpPr>
        <p:spPr>
          <a:xfrm>
            <a:off x="839788" y="457200"/>
            <a:ext cx="3932237" cy="5411788"/>
          </a:xfrm>
        </p:spPr>
        <p:txBody>
          <a:bodyPr>
            <a:normAutofit/>
          </a:bodyPr>
          <a:lstStyle/>
          <a:p>
            <a:r>
              <a:rPr lang="en-US" sz="28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Early Italian Proto-Renaissance painter,  </a:t>
            </a:r>
            <a:r>
              <a:rPr lang="en-US" sz="2800" b="1"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Giotto di Bondone</a:t>
            </a:r>
            <a:r>
              <a:rPr lang="en-US" sz="28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 (1267-1337 CE) is considered the father of linear perspective with his </a:t>
            </a:r>
            <a:r>
              <a:rPr lang="en-US" sz="2800" i="1"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window opened to the world </a:t>
            </a:r>
            <a:r>
              <a:rPr lang="en-US" sz="28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technique. His painting </a:t>
            </a:r>
            <a:r>
              <a:rPr lang="en-US" sz="2800" b="1" i="1"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Jesus before the High Priest Caiaphas</a:t>
            </a:r>
            <a:r>
              <a:rPr lang="en-US" sz="28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 was painted in 1305 for  the Scrovegni Chapel in Padua, Italy.</a:t>
            </a:r>
            <a:endParaRPr lang="en-US" sz="2800" dirty="0"/>
          </a:p>
        </p:txBody>
      </p:sp>
      <p:pic>
        <p:nvPicPr>
          <p:cNvPr id="5" name="Content Placeholder 4">
            <a:extLst>
              <a:ext uri="{FF2B5EF4-FFF2-40B4-BE49-F238E27FC236}">
                <a16:creationId xmlns:a16="http://schemas.microsoft.com/office/drawing/2014/main" id="{972D6F9C-D69F-AFC2-8256-C181A703DCFB}"/>
              </a:ext>
            </a:extLst>
          </p:cNvPr>
          <p:cNvPicPr>
            <a:picLocks noGrp="1" noChangeAspect="1"/>
          </p:cNvPicPr>
          <p:nvPr>
            <p:ph idx="1"/>
          </p:nvPr>
        </p:nvPicPr>
        <p:blipFill>
          <a:blip r:embed="rId2" cstate="print"/>
          <a:srcRect/>
          <a:stretch>
            <a:fillRect/>
          </a:stretch>
        </p:blipFill>
        <p:spPr bwMode="auto">
          <a:xfrm>
            <a:off x="6096000" y="334962"/>
            <a:ext cx="5817171" cy="5797845"/>
          </a:xfrm>
          <a:prstGeom prst="rect">
            <a:avLst/>
          </a:prstGeom>
          <a:noFill/>
          <a:ln w="9525">
            <a:noFill/>
            <a:miter lim="800000"/>
            <a:headEnd/>
            <a:tailEnd/>
          </a:ln>
        </p:spPr>
      </p:pic>
      <p:sp>
        <p:nvSpPr>
          <p:cNvPr id="4" name="Text Placeholder 3">
            <a:extLst>
              <a:ext uri="{FF2B5EF4-FFF2-40B4-BE49-F238E27FC236}">
                <a16:creationId xmlns:a16="http://schemas.microsoft.com/office/drawing/2014/main" id="{3D277894-041B-EA57-82AB-12AB8B2BBF2D}"/>
              </a:ext>
            </a:extLst>
          </p:cNvPr>
          <p:cNvSpPr>
            <a:spLocks noGrp="1"/>
          </p:cNvSpPr>
          <p:nvPr>
            <p:ph type="body" sz="half" idx="2"/>
          </p:nvPr>
        </p:nvSpPr>
        <p:spPr>
          <a:xfrm>
            <a:off x="1704958" y="5479048"/>
            <a:ext cx="3316450" cy="4767976"/>
          </a:xfrm>
        </p:spPr>
        <p:txBody>
          <a:bodyPr/>
          <a:lstStyle/>
          <a:p>
            <a:endParaRPr lang="en-US" dirty="0"/>
          </a:p>
        </p:txBody>
      </p:sp>
    </p:spTree>
    <p:extLst>
      <p:ext uri="{BB962C8B-B14F-4D97-AF65-F5344CB8AC3E}">
        <p14:creationId xmlns:p14="http://schemas.microsoft.com/office/powerpoint/2010/main" val="3350576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A3628-6516-F06B-73EF-1C0FFF92A262}"/>
              </a:ext>
            </a:extLst>
          </p:cNvPr>
          <p:cNvSpPr>
            <a:spLocks noGrp="1"/>
          </p:cNvSpPr>
          <p:nvPr>
            <p:ph type="title"/>
          </p:nvPr>
        </p:nvSpPr>
        <p:spPr/>
        <p:txBody>
          <a:bodyPr>
            <a:noAutofit/>
          </a:bodyPr>
          <a:lstStyle/>
          <a:p>
            <a:br>
              <a:rPr lang="en-US" sz="4400" dirty="0">
                <a:effectLst/>
                <a:latin typeface="Calibri" panose="020F0502020204030204" pitchFamily="34" charset="0"/>
                <a:ea typeface="Calibri" panose="020F0502020204030204" pitchFamily="34" charset="0"/>
                <a:cs typeface="Times New Roman" panose="02020603050405020304" pitchFamily="18" charset="0"/>
              </a:rPr>
            </a:br>
            <a:endParaRPr lang="en-US" sz="4400" dirty="0"/>
          </a:p>
        </p:txBody>
      </p:sp>
      <p:sp>
        <p:nvSpPr>
          <p:cNvPr id="4" name="Text Placeholder 3">
            <a:extLst>
              <a:ext uri="{FF2B5EF4-FFF2-40B4-BE49-F238E27FC236}">
                <a16:creationId xmlns:a16="http://schemas.microsoft.com/office/drawing/2014/main" id="{99127A15-0580-533C-9295-D54A7DFE898B}"/>
              </a:ext>
            </a:extLst>
          </p:cNvPr>
          <p:cNvSpPr>
            <a:spLocks noGrp="1"/>
          </p:cNvSpPr>
          <p:nvPr>
            <p:ph type="body" sz="half" idx="2"/>
          </p:nvPr>
        </p:nvSpPr>
        <p:spPr>
          <a:xfrm>
            <a:off x="628650" y="704850"/>
            <a:ext cx="4143375" cy="5164138"/>
          </a:xfrm>
        </p:spPr>
        <p:txBody>
          <a:bodyPr>
            <a:normAutofit/>
          </a:bodyPr>
          <a:lstStyle/>
          <a:p>
            <a:r>
              <a:rPr lang="en-US" sz="4400" b="1" i="1" dirty="0">
                <a:solidFill>
                  <a:srgbClr val="222222"/>
                </a:solidFill>
                <a:latin typeface="Calibri" panose="020F0502020204030204" pitchFamily="34" charset="0"/>
                <a:ea typeface="Calibri" panose="020F0502020204030204" pitchFamily="34" charset="0"/>
                <a:cs typeface="Times New Roman" panose="02020603050405020304" pitchFamily="18" charset="0"/>
              </a:rPr>
              <a:t> </a:t>
            </a:r>
            <a:endParaRPr lang="en-US" sz="4400" dirty="0"/>
          </a:p>
        </p:txBody>
      </p:sp>
      <p:pic>
        <p:nvPicPr>
          <p:cNvPr id="5" name="Picture 4">
            <a:extLst>
              <a:ext uri="{FF2B5EF4-FFF2-40B4-BE49-F238E27FC236}">
                <a16:creationId xmlns:a16="http://schemas.microsoft.com/office/drawing/2014/main" id="{B1807499-0785-2D36-88BE-C112811DD51C}"/>
              </a:ext>
            </a:extLst>
          </p:cNvPr>
          <p:cNvPicPr>
            <a:picLocks noChangeAspect="1"/>
          </p:cNvPicPr>
          <p:nvPr/>
        </p:nvPicPr>
        <p:blipFill>
          <a:blip r:embed="rId2" cstate="print"/>
          <a:srcRect/>
          <a:stretch>
            <a:fillRect/>
          </a:stretch>
        </p:blipFill>
        <p:spPr bwMode="auto">
          <a:xfrm>
            <a:off x="6144263" y="647491"/>
            <a:ext cx="5524500" cy="5505659"/>
          </a:xfrm>
          <a:prstGeom prst="rect">
            <a:avLst/>
          </a:prstGeom>
          <a:noFill/>
          <a:ln w="9525">
            <a:noFill/>
            <a:miter lim="800000"/>
            <a:headEnd/>
            <a:tailEnd/>
          </a:ln>
        </p:spPr>
      </p:pic>
      <p:sp>
        <p:nvSpPr>
          <p:cNvPr id="7" name="TextBox 6">
            <a:extLst>
              <a:ext uri="{FF2B5EF4-FFF2-40B4-BE49-F238E27FC236}">
                <a16:creationId xmlns:a16="http://schemas.microsoft.com/office/drawing/2014/main" id="{CC113271-119C-5FA5-BC16-7E6E0EE245AA}"/>
              </a:ext>
            </a:extLst>
          </p:cNvPr>
          <p:cNvSpPr txBox="1"/>
          <p:nvPr/>
        </p:nvSpPr>
        <p:spPr>
          <a:xfrm rot="10800000" flipV="1">
            <a:off x="564058" y="-76859"/>
            <a:ext cx="4143375" cy="6555641"/>
          </a:xfrm>
          <a:prstGeom prst="rect">
            <a:avLst/>
          </a:prstGeom>
          <a:noFill/>
        </p:spPr>
        <p:txBody>
          <a:bodyPr wrap="square">
            <a:spAutoFit/>
          </a:bodyPr>
          <a:lstStyle/>
          <a:p>
            <a:r>
              <a:rPr lang="en-US" sz="2800" dirty="0">
                <a:solidFill>
                  <a:srgbClr val="222222"/>
                </a:solidFill>
                <a:latin typeface="Calibri" panose="020F0502020204030204" pitchFamily="34" charset="0"/>
                <a:ea typeface="Calibri" panose="020F0502020204030204" pitchFamily="34" charset="0"/>
                <a:cs typeface="Times New Roman" panose="02020603050405020304" pitchFamily="18" charset="0"/>
              </a:rPr>
              <a:t>This painting </a:t>
            </a:r>
            <a:r>
              <a:rPr lang="en-US" sz="28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reveals ceiling rafters.</a:t>
            </a:r>
          </a:p>
          <a:p>
            <a:endParaRPr lang="en-US" sz="28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28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These  appear as converging lines receding in implied believable space existing beyond the wall. This image opened the interior viewing space of walls and floor planes, providing the illusion of depth perception. The artist used observational logic to paint this convincing image .</a:t>
            </a:r>
            <a:endParaRPr lang="en-US" sz="2800" dirty="0"/>
          </a:p>
        </p:txBody>
      </p:sp>
      <mc:AlternateContent xmlns:mc="http://schemas.openxmlformats.org/markup-compatibility/2006" xmlns:p14="http://schemas.microsoft.com/office/powerpoint/2010/main">
        <mc:Choice Requires="p14">
          <p:contentPart p14:bwMode="auto" r:id="rId3">
            <p14:nvContentPartPr>
              <p14:cNvPr id="20" name="Ink 19">
                <a:extLst>
                  <a:ext uri="{FF2B5EF4-FFF2-40B4-BE49-F238E27FC236}">
                    <a16:creationId xmlns:a16="http://schemas.microsoft.com/office/drawing/2014/main" id="{B90F4AF1-EF92-6D7E-CF38-000FAEE38AA0}"/>
                  </a:ext>
                </a:extLst>
              </p14:cNvPr>
              <p14:cNvContentPartPr/>
              <p14:nvPr/>
            </p14:nvContentPartPr>
            <p14:xfrm>
              <a:off x="1745320" y="655287"/>
              <a:ext cx="5551200" cy="730080"/>
            </p14:xfrm>
          </p:contentPart>
        </mc:Choice>
        <mc:Fallback xmlns="">
          <p:pic>
            <p:nvPicPr>
              <p:cNvPr id="20" name="Ink 19">
                <a:extLst>
                  <a:ext uri="{FF2B5EF4-FFF2-40B4-BE49-F238E27FC236}">
                    <a16:creationId xmlns:a16="http://schemas.microsoft.com/office/drawing/2014/main" id="{B90F4AF1-EF92-6D7E-CF38-000FAEE38AA0}"/>
                  </a:ext>
                </a:extLst>
              </p:cNvPr>
              <p:cNvPicPr/>
              <p:nvPr/>
            </p:nvPicPr>
            <p:blipFill>
              <a:blip r:embed="rId4"/>
              <a:stretch>
                <a:fillRect/>
              </a:stretch>
            </p:blipFill>
            <p:spPr>
              <a:xfrm>
                <a:off x="1727680" y="637287"/>
                <a:ext cx="5586840" cy="7657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21" name="Ink 20">
                <a:extLst>
                  <a:ext uri="{FF2B5EF4-FFF2-40B4-BE49-F238E27FC236}">
                    <a16:creationId xmlns:a16="http://schemas.microsoft.com/office/drawing/2014/main" id="{A755E783-44D2-30E2-99C3-99C774FD6AB4}"/>
                  </a:ext>
                </a:extLst>
              </p14:cNvPr>
              <p14:cNvContentPartPr/>
              <p14:nvPr/>
            </p14:nvContentPartPr>
            <p14:xfrm>
              <a:off x="7259440" y="1385007"/>
              <a:ext cx="360" cy="360"/>
            </p14:xfrm>
          </p:contentPart>
        </mc:Choice>
        <mc:Fallback xmlns="">
          <p:pic>
            <p:nvPicPr>
              <p:cNvPr id="21" name="Ink 20">
                <a:extLst>
                  <a:ext uri="{FF2B5EF4-FFF2-40B4-BE49-F238E27FC236}">
                    <a16:creationId xmlns:a16="http://schemas.microsoft.com/office/drawing/2014/main" id="{A755E783-44D2-30E2-99C3-99C774FD6AB4}"/>
                  </a:ext>
                </a:extLst>
              </p:cNvPr>
              <p:cNvPicPr/>
              <p:nvPr/>
            </p:nvPicPr>
            <p:blipFill>
              <a:blip r:embed="rId6"/>
              <a:stretch>
                <a:fillRect/>
              </a:stretch>
            </p:blipFill>
            <p:spPr>
              <a:xfrm>
                <a:off x="7241440" y="1367007"/>
                <a:ext cx="36000" cy="36000"/>
              </a:xfrm>
              <a:prstGeom prst="rect">
                <a:avLst/>
              </a:prstGeom>
            </p:spPr>
          </p:pic>
        </mc:Fallback>
      </mc:AlternateContent>
    </p:spTree>
    <p:extLst>
      <p:ext uri="{BB962C8B-B14F-4D97-AF65-F5344CB8AC3E}">
        <p14:creationId xmlns:p14="http://schemas.microsoft.com/office/powerpoint/2010/main" val="1951082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54B2ADF-BAC7-15B9-1145-E5B9BB78660A}"/>
              </a:ext>
            </a:extLst>
          </p:cNvPr>
          <p:cNvPicPr>
            <a:picLocks noGrp="1" noChangeAspect="1"/>
          </p:cNvPicPr>
          <p:nvPr>
            <p:ph type="pic" idx="1"/>
          </p:nvPr>
        </p:nvPicPr>
        <p:blipFill>
          <a:blip r:embed="rId2" cstate="print"/>
          <a:srcRect l="11967" r="11967"/>
          <a:stretch>
            <a:fillRect/>
          </a:stretch>
        </p:blipFill>
        <p:spPr bwMode="auto">
          <a:prstGeom prst="rect">
            <a:avLst/>
          </a:prstGeom>
          <a:noFill/>
          <a:ln w="9525">
            <a:noFill/>
            <a:miter lim="800000"/>
            <a:headEnd/>
            <a:tailEnd/>
          </a:ln>
        </p:spPr>
      </p:pic>
      <p:sp>
        <p:nvSpPr>
          <p:cNvPr id="4" name="Text Placeholder 3">
            <a:extLst>
              <a:ext uri="{FF2B5EF4-FFF2-40B4-BE49-F238E27FC236}">
                <a16:creationId xmlns:a16="http://schemas.microsoft.com/office/drawing/2014/main" id="{0F208265-C244-32A3-F73F-887CCACA80DA}"/>
              </a:ext>
            </a:extLst>
          </p:cNvPr>
          <p:cNvSpPr>
            <a:spLocks noGrp="1"/>
          </p:cNvSpPr>
          <p:nvPr>
            <p:ph type="body" sz="half" idx="2"/>
          </p:nvPr>
        </p:nvSpPr>
        <p:spPr>
          <a:xfrm>
            <a:off x="408754" y="296960"/>
            <a:ext cx="4421079" cy="5653072"/>
          </a:xfrm>
        </p:spPr>
        <p:txBody>
          <a:bodyPr>
            <a:noAutofit/>
          </a:bodyPr>
          <a:lstStyle/>
          <a:p>
            <a:r>
              <a:rPr lang="en-US" sz="20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The </a:t>
            </a:r>
            <a:r>
              <a:rPr lang="en-US" sz="2000" b="1"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first</a:t>
            </a:r>
            <a:r>
              <a:rPr lang="en-US" sz="20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 drawing of one-point </a:t>
            </a:r>
            <a:r>
              <a:rPr lang="en-US" sz="2000" b="1"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linear perspective </a:t>
            </a:r>
            <a:r>
              <a:rPr lang="en-US" sz="20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was created by the Florentine and early Italian Renaissance architect Filippo Brunelleschi (1377-1446 CE). Drawn on paper in 1415 CE, it depicted, in true linear perspective , the Baptistery in Florence, Italy. Brunelleschi needed a drawn reference before he could design his buildings and thus invented</a:t>
            </a:r>
            <a:r>
              <a:rPr lang="en-US" sz="2000" dirty="0">
                <a:solidFill>
                  <a:srgbClr val="222222"/>
                </a:solidFill>
                <a:latin typeface="Calibri" panose="020F0502020204030204" pitchFamily="34" charset="0"/>
                <a:ea typeface="Calibri" panose="020F0502020204030204" pitchFamily="34" charset="0"/>
                <a:cs typeface="Times New Roman" panose="02020603050405020304" pitchFamily="18" charset="0"/>
              </a:rPr>
              <a:t> l</a:t>
            </a:r>
            <a:r>
              <a:rPr lang="en-US" sz="20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inear perspective. It became that great discovery developed through mathematics and reason from observation. We can see columns appearing smaller in size as they recede in space. </a:t>
            </a:r>
          </a:p>
          <a:p>
            <a:r>
              <a:rPr lang="en-US" sz="20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Perspective provides the </a:t>
            </a:r>
            <a:r>
              <a:rPr lang="en-US" sz="2000" b="1" i="1"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illusion</a:t>
            </a:r>
            <a:r>
              <a:rPr lang="en-US" sz="2000" dirty="0">
                <a:solidFill>
                  <a:srgbClr val="222222"/>
                </a:solidFill>
                <a:effectLst/>
                <a:latin typeface="Calibri" panose="020F0502020204030204" pitchFamily="34" charset="0"/>
                <a:ea typeface="Calibri" panose="020F0502020204030204" pitchFamily="34" charset="0"/>
                <a:cs typeface="Times New Roman" panose="02020603050405020304" pitchFamily="18" charset="0"/>
              </a:rPr>
              <a:t> of depth perception on a flat surface such as paper and canvas.</a:t>
            </a:r>
            <a:endParaRPr lang="en-US" sz="2000" dirty="0"/>
          </a:p>
        </p:txBody>
      </p:sp>
    </p:spTree>
    <p:extLst>
      <p:ext uri="{BB962C8B-B14F-4D97-AF65-F5344CB8AC3E}">
        <p14:creationId xmlns:p14="http://schemas.microsoft.com/office/powerpoint/2010/main" val="1541526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8DBF6C9-8B20-A931-C898-EB61C5192BC5}"/>
              </a:ext>
            </a:extLst>
          </p:cNvPr>
          <p:cNvSpPr>
            <a:spLocks noGrp="1"/>
          </p:cNvSpPr>
          <p:nvPr>
            <p:ph type="title"/>
          </p:nvPr>
        </p:nvSpPr>
        <p:spPr>
          <a:xfrm>
            <a:off x="934267" y="474954"/>
            <a:ext cx="3887116" cy="5362428"/>
          </a:xfrm>
        </p:spPr>
        <p:txBody>
          <a:bodyPr>
            <a:noAutofit/>
          </a:bodyPr>
          <a:lstStyle/>
          <a:p>
            <a:r>
              <a:rPr lang="en-US" sz="2400" dirty="0">
                <a:latin typeface="+mn-lt"/>
              </a:rPr>
              <a:t>Leonardo Da Vinci’s fresco wall mural painting of </a:t>
            </a:r>
            <a:r>
              <a:rPr lang="en-US" sz="2400" b="1" i="1" dirty="0">
                <a:latin typeface="+mn-lt"/>
              </a:rPr>
              <a:t>The Last Supper </a:t>
            </a:r>
            <a:r>
              <a:rPr lang="en-US" sz="2400" dirty="0">
                <a:latin typeface="+mn-lt"/>
              </a:rPr>
              <a:t>was painted over a three-year period from 1495 to 1498 CE in the High Renaissance period. It</a:t>
            </a:r>
            <a:r>
              <a:rPr lang="en-US" sz="2400" b="1" dirty="0">
                <a:latin typeface="+mn-lt"/>
              </a:rPr>
              <a:t> </a:t>
            </a:r>
            <a:r>
              <a:rPr lang="en-US" sz="2400" dirty="0">
                <a:latin typeface="+mn-lt"/>
              </a:rPr>
              <a:t>is a classic example of one-point perspective replete with a vanishing point, horizon line and several converging lines centering on the head of Christ as the vanishing point. There is even a background landscape set in aerial perspective adding even greater spatial depth.</a:t>
            </a:r>
          </a:p>
        </p:txBody>
      </p:sp>
      <p:pic>
        <p:nvPicPr>
          <p:cNvPr id="4" name="Picture Placeholder 3" descr="A group of animals in a cage&#10;&#10;Description automatically generated with low confidence">
            <a:extLst>
              <a:ext uri="{FF2B5EF4-FFF2-40B4-BE49-F238E27FC236}">
                <a16:creationId xmlns:a16="http://schemas.microsoft.com/office/drawing/2014/main" id="{037F4B36-23C7-36A7-305A-FA14970A6265}"/>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104" r="104"/>
          <a:stretch>
            <a:fillRect/>
          </a:stretch>
        </p:blipFill>
        <p:spPr/>
      </p:pic>
    </p:spTree>
    <p:extLst>
      <p:ext uri="{BB962C8B-B14F-4D97-AF65-F5344CB8AC3E}">
        <p14:creationId xmlns:p14="http://schemas.microsoft.com/office/powerpoint/2010/main" val="3278288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AA590A-A03C-7197-980E-888369E60FD2}"/>
              </a:ext>
            </a:extLst>
          </p:cNvPr>
          <p:cNvSpPr>
            <a:spLocks noGrp="1"/>
          </p:cNvSpPr>
          <p:nvPr>
            <p:ph type="title"/>
          </p:nvPr>
        </p:nvSpPr>
        <p:spPr>
          <a:xfrm>
            <a:off x="6389914" y="685800"/>
            <a:ext cx="5127172" cy="1485900"/>
          </a:xfrm>
        </p:spPr>
        <p:txBody>
          <a:bodyPr>
            <a:normAutofit/>
          </a:bodyPr>
          <a:lstStyle/>
          <a:p>
            <a:r>
              <a:rPr lang="en-US" sz="2800" b="1" dirty="0"/>
              <a:t>The One-point Perspective Drawing Process</a:t>
            </a:r>
          </a:p>
        </p:txBody>
      </p:sp>
      <p:sp>
        <p:nvSpPr>
          <p:cNvPr id="17" name="Rectangle 16">
            <a:extLst>
              <a:ext uri="{FF2B5EF4-FFF2-40B4-BE49-F238E27FC236}">
                <a16:creationId xmlns:a16="http://schemas.microsoft.com/office/drawing/2014/main" id="{1F4C3E1F-F848-429E-A6D6-86E45FBD38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3" name="Picture 2" descr="Diagram, schematic&#10;&#10;Description automatically generated">
            <a:extLst>
              <a:ext uri="{FF2B5EF4-FFF2-40B4-BE49-F238E27FC236}">
                <a16:creationId xmlns:a16="http://schemas.microsoft.com/office/drawing/2014/main" id="{C6A23288-B3BE-DE7F-7FBC-C57093A2CF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562" y="902959"/>
            <a:ext cx="5071256" cy="4732041"/>
          </a:xfrm>
          <a:prstGeom prst="rect">
            <a:avLst/>
          </a:prstGeom>
        </p:spPr>
      </p:pic>
      <p:sp>
        <p:nvSpPr>
          <p:cNvPr id="5" name="Content Placeholder 4">
            <a:extLst>
              <a:ext uri="{FF2B5EF4-FFF2-40B4-BE49-F238E27FC236}">
                <a16:creationId xmlns:a16="http://schemas.microsoft.com/office/drawing/2014/main" id="{8C05481C-5BD5-BA0C-C508-CB8405DC7BFF}"/>
              </a:ext>
            </a:extLst>
          </p:cNvPr>
          <p:cNvSpPr>
            <a:spLocks noGrp="1"/>
          </p:cNvSpPr>
          <p:nvPr>
            <p:ph idx="1"/>
          </p:nvPr>
        </p:nvSpPr>
        <p:spPr>
          <a:xfrm>
            <a:off x="6389914" y="1868993"/>
            <a:ext cx="5127172" cy="3998407"/>
          </a:xfrm>
        </p:spPr>
        <p:txBody>
          <a:bodyPr>
            <a:normAutofit fontScale="40000" lnSpcReduction="20000"/>
          </a:bodyPr>
          <a:lstStyle/>
          <a:p>
            <a:pPr marL="0" indent="0">
              <a:buNone/>
            </a:pPr>
            <a:r>
              <a:rPr lang="en-US" sz="4200" dirty="0"/>
              <a:t>One point perspective is composed of </a:t>
            </a:r>
            <a:r>
              <a:rPr lang="en-US" sz="4200" i="1" dirty="0"/>
              <a:t>three</a:t>
            </a:r>
            <a:r>
              <a:rPr lang="en-US" sz="4200" dirty="0"/>
              <a:t> components:</a:t>
            </a:r>
          </a:p>
          <a:p>
            <a:pPr marL="0" indent="0">
              <a:buNone/>
            </a:pPr>
            <a:endParaRPr lang="en-US" sz="4200" dirty="0"/>
          </a:p>
          <a:p>
            <a:r>
              <a:rPr lang="en-US" sz="4200" dirty="0"/>
              <a:t>A horizon line</a:t>
            </a:r>
          </a:p>
          <a:p>
            <a:r>
              <a:rPr lang="en-US" sz="4200" dirty="0"/>
              <a:t>Converging or orthogonal lines leading to…</a:t>
            </a:r>
          </a:p>
          <a:p>
            <a:r>
              <a:rPr lang="en-US" sz="4200" dirty="0"/>
              <a:t>A vanishing point</a:t>
            </a:r>
          </a:p>
          <a:p>
            <a:pPr marL="0" indent="0">
              <a:buNone/>
            </a:pPr>
            <a:endParaRPr lang="en-US" sz="4200" dirty="0"/>
          </a:p>
          <a:p>
            <a:pPr marL="0" indent="0">
              <a:buNone/>
            </a:pPr>
            <a:r>
              <a:rPr lang="en-US" sz="4200" dirty="0"/>
              <a:t>This type of perspective requires the viewer to be placed in a position relative to their station point view. The diagram on the left, illustrates our </a:t>
            </a:r>
            <a:r>
              <a:rPr lang="en-US" sz="4200" b="1" i="1" dirty="0"/>
              <a:t>cone of vision </a:t>
            </a:r>
            <a:r>
              <a:rPr lang="en-US" sz="4200" dirty="0"/>
              <a:t>revealing these basic aspects. The next slide shows the following photograph and drawing composed by me revealing a one-point perspective of streetlamps placed alongside a riverbank and sidewalk:</a:t>
            </a:r>
          </a:p>
          <a:p>
            <a:endParaRPr lang="en-US" sz="1400" dirty="0"/>
          </a:p>
          <a:p>
            <a:endParaRPr lang="en-US" sz="1400" dirty="0"/>
          </a:p>
        </p:txBody>
      </p:sp>
    </p:spTree>
    <p:extLst>
      <p:ext uri="{BB962C8B-B14F-4D97-AF65-F5344CB8AC3E}">
        <p14:creationId xmlns:p14="http://schemas.microsoft.com/office/powerpoint/2010/main" val="929786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fade">
                                      <p:cBhvr>
                                        <p:cTn id="27" dur="500"/>
                                        <p:tgtEl>
                                          <p:spTgt spid="5">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23E7C-BE47-A5EF-15D0-B581C88794C5}"/>
              </a:ext>
            </a:extLst>
          </p:cNvPr>
          <p:cNvSpPr>
            <a:spLocks noGrp="1"/>
          </p:cNvSpPr>
          <p:nvPr>
            <p:ph type="title"/>
          </p:nvPr>
        </p:nvSpPr>
        <p:spPr>
          <a:xfrm>
            <a:off x="1371600" y="258618"/>
            <a:ext cx="9601200" cy="1913082"/>
          </a:xfrm>
        </p:spPr>
        <p:txBody>
          <a:bodyPr>
            <a:noAutofit/>
          </a:bodyPr>
          <a:lstStyle/>
          <a:p>
            <a:r>
              <a:rPr lang="en-US" sz="2400" dirty="0">
                <a:latin typeface="+mn-lt"/>
              </a:rPr>
              <a:t>Here we see my photographic reference image and my sketch. It depicts a </a:t>
            </a:r>
            <a:r>
              <a:rPr lang="en-US" sz="2400" b="1" dirty="0">
                <a:latin typeface="+mn-lt"/>
              </a:rPr>
              <a:t>horizon line</a:t>
            </a:r>
            <a:r>
              <a:rPr lang="en-US" sz="2400" dirty="0">
                <a:latin typeface="+mn-lt"/>
              </a:rPr>
              <a:t>, </a:t>
            </a:r>
            <a:r>
              <a:rPr lang="en-US" sz="2400" b="1" dirty="0">
                <a:latin typeface="+mn-lt"/>
              </a:rPr>
              <a:t>vanishing point </a:t>
            </a:r>
            <a:r>
              <a:rPr lang="en-US" sz="2400" dirty="0">
                <a:latin typeface="+mn-lt"/>
              </a:rPr>
              <a:t>and </a:t>
            </a:r>
            <a:r>
              <a:rPr lang="en-US" sz="2400" b="1" dirty="0">
                <a:latin typeface="+mn-lt"/>
              </a:rPr>
              <a:t>converging lines</a:t>
            </a:r>
            <a:r>
              <a:rPr lang="en-US" sz="2400" dirty="0">
                <a:latin typeface="+mn-lt"/>
              </a:rPr>
              <a:t>. </a:t>
            </a:r>
            <a:r>
              <a:rPr lang="en-US" sz="2400" dirty="0"/>
              <a:t>While physical distance between each post is identical, the visual gap between consecutive posts </a:t>
            </a:r>
            <a:r>
              <a:rPr lang="en-US" sz="2400" i="1" dirty="0"/>
              <a:t>appears</a:t>
            </a:r>
            <a:r>
              <a:rPr lang="en-US" sz="2400" dirty="0"/>
              <a:t> smaller further away in the distance.</a:t>
            </a:r>
            <a:r>
              <a:rPr lang="en-US" sz="2400" dirty="0">
                <a:latin typeface="+mn-lt"/>
              </a:rPr>
              <a:t> Perspective provides an illusion of depth with our binocular vision.</a:t>
            </a:r>
          </a:p>
        </p:txBody>
      </p:sp>
      <p:sp>
        <p:nvSpPr>
          <p:cNvPr id="3" name="Text Placeholder 2">
            <a:extLst>
              <a:ext uri="{FF2B5EF4-FFF2-40B4-BE49-F238E27FC236}">
                <a16:creationId xmlns:a16="http://schemas.microsoft.com/office/drawing/2014/main" id="{133A3466-A499-C9F3-1FCC-8665EA8A01B5}"/>
              </a:ext>
            </a:extLst>
          </p:cNvPr>
          <p:cNvSpPr>
            <a:spLocks noGrp="1"/>
          </p:cNvSpPr>
          <p:nvPr>
            <p:ph type="body" idx="1"/>
          </p:nvPr>
        </p:nvSpPr>
        <p:spPr>
          <a:xfrm>
            <a:off x="1371600" y="2247558"/>
            <a:ext cx="4443984" cy="874333"/>
          </a:xfrm>
        </p:spPr>
        <p:txBody>
          <a:bodyPr>
            <a:normAutofit/>
          </a:bodyPr>
          <a:lstStyle/>
          <a:p>
            <a:endParaRPr lang="en-US" sz="2400" dirty="0"/>
          </a:p>
        </p:txBody>
      </p:sp>
      <p:pic>
        <p:nvPicPr>
          <p:cNvPr id="7" name="Content Placeholder 5">
            <a:extLst>
              <a:ext uri="{FF2B5EF4-FFF2-40B4-BE49-F238E27FC236}">
                <a16:creationId xmlns:a16="http://schemas.microsoft.com/office/drawing/2014/main" id="{AAC22786-60A5-1DA7-E3D3-46CB4E4C07C5}"/>
              </a:ext>
            </a:extLst>
          </p:cNvPr>
          <p:cNvPicPr>
            <a:picLocks noGrp="1" noChangeAspect="1"/>
          </p:cNvPicPr>
          <p:nvPr>
            <p:ph sz="half" idx="2"/>
          </p:nvPr>
        </p:nvPicPr>
        <p:blipFill>
          <a:blip r:embed="rId2" cstate="print"/>
          <a:srcRect/>
          <a:stretch>
            <a:fillRect/>
          </a:stretch>
        </p:blipFill>
        <p:spPr bwMode="auto">
          <a:xfrm>
            <a:off x="1491865" y="2224839"/>
            <a:ext cx="4604135" cy="3454575"/>
          </a:xfrm>
          <a:prstGeom prst="rect">
            <a:avLst/>
          </a:prstGeom>
          <a:noFill/>
          <a:ln w="9525">
            <a:noFill/>
            <a:miter lim="800000"/>
            <a:headEnd/>
            <a:tailEnd/>
          </a:ln>
        </p:spPr>
      </p:pic>
      <p:sp>
        <p:nvSpPr>
          <p:cNvPr id="5" name="Text Placeholder 4">
            <a:extLst>
              <a:ext uri="{FF2B5EF4-FFF2-40B4-BE49-F238E27FC236}">
                <a16:creationId xmlns:a16="http://schemas.microsoft.com/office/drawing/2014/main" id="{EE09D865-ACF9-D684-2516-E75DC5628E4B}"/>
              </a:ext>
            </a:extLst>
          </p:cNvPr>
          <p:cNvSpPr>
            <a:spLocks noGrp="1"/>
          </p:cNvSpPr>
          <p:nvPr>
            <p:ph type="body" sz="quarter" idx="3"/>
          </p:nvPr>
        </p:nvSpPr>
        <p:spPr>
          <a:xfrm>
            <a:off x="6779491" y="2247558"/>
            <a:ext cx="4918198" cy="735787"/>
          </a:xfrm>
        </p:spPr>
        <p:txBody>
          <a:bodyPr>
            <a:normAutofit/>
          </a:bodyPr>
          <a:lstStyle/>
          <a:p>
            <a:endParaRPr lang="en-US" sz="2400" dirty="0"/>
          </a:p>
        </p:txBody>
      </p:sp>
      <p:pic>
        <p:nvPicPr>
          <p:cNvPr id="9" name="Content Placeholder 8" descr="A picture containing outdoor, linedrawing, slope&#10;&#10;Description automatically generated">
            <a:extLst>
              <a:ext uri="{FF2B5EF4-FFF2-40B4-BE49-F238E27FC236}">
                <a16:creationId xmlns:a16="http://schemas.microsoft.com/office/drawing/2014/main" id="{F80718DF-3529-7F3A-3D83-556F2EA7A297}"/>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701394" y="2203159"/>
            <a:ext cx="4830040" cy="3543370"/>
          </a:xfrm>
        </p:spPr>
      </p:pic>
    </p:spTree>
    <p:extLst>
      <p:ext uri="{BB962C8B-B14F-4D97-AF65-F5344CB8AC3E}">
        <p14:creationId xmlns:p14="http://schemas.microsoft.com/office/powerpoint/2010/main" val="2447631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888E6B-7857-3F9B-23B5-DB7F8811CE61}"/>
              </a:ext>
            </a:extLst>
          </p:cNvPr>
          <p:cNvSpPr>
            <a:spLocks noGrp="1"/>
          </p:cNvSpPr>
          <p:nvPr>
            <p:ph type="title"/>
          </p:nvPr>
        </p:nvSpPr>
        <p:spPr>
          <a:xfrm>
            <a:off x="838200" y="365125"/>
            <a:ext cx="10515600" cy="1520235"/>
          </a:xfrm>
        </p:spPr>
        <p:txBody>
          <a:bodyPr>
            <a:normAutofit/>
          </a:bodyPr>
          <a:lstStyle/>
          <a:p>
            <a:pPr algn="ctr"/>
            <a:r>
              <a:rPr lang="en-US" sz="2800" dirty="0">
                <a:latin typeface="+mn-lt"/>
              </a:rPr>
              <a:t>One of my students created this drawing .A drawing begins with a loose gesture sketch which can advance toward a state of finish.</a:t>
            </a:r>
          </a:p>
        </p:txBody>
      </p:sp>
      <p:pic>
        <p:nvPicPr>
          <p:cNvPr id="8" name="Content Placeholder 7" descr="A picture containing outdoor&#10;&#10;Description automatically generated">
            <a:extLst>
              <a:ext uri="{FF2B5EF4-FFF2-40B4-BE49-F238E27FC236}">
                <a16:creationId xmlns:a16="http://schemas.microsoft.com/office/drawing/2014/main" id="{EE2941F8-D45C-D034-4A2E-677C345B48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29884" y="1705334"/>
            <a:ext cx="6532231" cy="4254881"/>
          </a:xfrm>
        </p:spPr>
      </p:pic>
    </p:spTree>
    <p:extLst>
      <p:ext uri="{BB962C8B-B14F-4D97-AF65-F5344CB8AC3E}">
        <p14:creationId xmlns:p14="http://schemas.microsoft.com/office/powerpoint/2010/main" val="1370260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132EA-F5C6-2E3B-078A-EE1323EF1E1B}"/>
              </a:ext>
            </a:extLst>
          </p:cNvPr>
          <p:cNvSpPr>
            <a:spLocks noGrp="1"/>
          </p:cNvSpPr>
          <p:nvPr>
            <p:ph type="title"/>
          </p:nvPr>
        </p:nvSpPr>
        <p:spPr>
          <a:xfrm>
            <a:off x="1174102" y="733548"/>
            <a:ext cx="10515600" cy="1552452"/>
          </a:xfrm>
        </p:spPr>
        <p:txBody>
          <a:bodyPr>
            <a:normAutofit fontScale="90000"/>
          </a:bodyPr>
          <a:lstStyle/>
          <a:p>
            <a:r>
              <a:rPr lang="en-US" sz="2800" dirty="0">
                <a:latin typeface="+mn-lt"/>
              </a:rPr>
              <a:t>Another student drawing, reveals a long interior hallway image leading the eye toward a vanishing point in the distance using several converging lines. The floor plane, ceiling panels and tile walls all recede in space, providing the illusion of depth.</a:t>
            </a:r>
          </a:p>
        </p:txBody>
      </p:sp>
      <p:pic>
        <p:nvPicPr>
          <p:cNvPr id="5" name="Content Placeholder 4" descr="Diagram&#10;&#10;Description automatically generated">
            <a:extLst>
              <a:ext uri="{FF2B5EF4-FFF2-40B4-BE49-F238E27FC236}">
                <a16:creationId xmlns:a16="http://schemas.microsoft.com/office/drawing/2014/main" id="{689FA4A4-DC97-F893-1486-B930DF8330A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87994" y="2676617"/>
            <a:ext cx="5434742" cy="3581400"/>
          </a:xfrm>
        </p:spPr>
      </p:pic>
    </p:spTree>
    <p:extLst>
      <p:ext uri="{BB962C8B-B14F-4D97-AF65-F5344CB8AC3E}">
        <p14:creationId xmlns:p14="http://schemas.microsoft.com/office/powerpoint/2010/main" val="2876312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3959-B248-802F-93AB-22CE9FD43DE8}"/>
              </a:ext>
            </a:extLst>
          </p:cNvPr>
          <p:cNvSpPr>
            <a:spLocks noGrp="1"/>
          </p:cNvSpPr>
          <p:nvPr>
            <p:ph type="title"/>
          </p:nvPr>
        </p:nvSpPr>
        <p:spPr>
          <a:xfrm>
            <a:off x="1012020" y="665018"/>
            <a:ext cx="9960780" cy="1506682"/>
          </a:xfrm>
        </p:spPr>
        <p:txBody>
          <a:bodyPr>
            <a:normAutofit/>
          </a:bodyPr>
          <a:lstStyle/>
          <a:p>
            <a:r>
              <a:rPr lang="en-US" sz="3200" dirty="0">
                <a:latin typeface="+mn-lt"/>
              </a:rPr>
              <a:t>Filmmaker Stanley Kubrick used one-point perspective theory in films such as… </a:t>
            </a:r>
          </a:p>
        </p:txBody>
      </p:sp>
      <p:sp>
        <p:nvSpPr>
          <p:cNvPr id="3" name="Text Placeholder 2">
            <a:extLst>
              <a:ext uri="{FF2B5EF4-FFF2-40B4-BE49-F238E27FC236}">
                <a16:creationId xmlns:a16="http://schemas.microsoft.com/office/drawing/2014/main" id="{9000EF01-CBF3-43B7-E831-E41EBD749CB8}"/>
              </a:ext>
            </a:extLst>
          </p:cNvPr>
          <p:cNvSpPr>
            <a:spLocks noGrp="1"/>
          </p:cNvSpPr>
          <p:nvPr>
            <p:ph type="body" idx="1"/>
          </p:nvPr>
        </p:nvSpPr>
        <p:spPr>
          <a:xfrm>
            <a:off x="705844" y="2081016"/>
            <a:ext cx="4443984" cy="823912"/>
          </a:xfrm>
        </p:spPr>
        <p:txBody>
          <a:bodyPr>
            <a:normAutofit/>
          </a:bodyPr>
          <a:lstStyle/>
          <a:p>
            <a:pPr algn="ctr"/>
            <a:r>
              <a:rPr lang="en-US" sz="2800" i="1" dirty="0"/>
              <a:t>2001: A Space Odyssey </a:t>
            </a:r>
            <a:r>
              <a:rPr lang="en-US" sz="2800" dirty="0"/>
              <a:t>(1968)</a:t>
            </a:r>
          </a:p>
        </p:txBody>
      </p:sp>
      <p:pic>
        <p:nvPicPr>
          <p:cNvPr id="8" name="Content Placeholder 7" descr="A picture containing text&#10;&#10;Description automatically generated">
            <a:extLst>
              <a:ext uri="{FF2B5EF4-FFF2-40B4-BE49-F238E27FC236}">
                <a16:creationId xmlns:a16="http://schemas.microsoft.com/office/drawing/2014/main" id="{E8190AAF-9B06-9DD3-CF72-1C529A3DD93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944783" y="3082908"/>
            <a:ext cx="2319306" cy="3436011"/>
          </a:xfrm>
        </p:spPr>
      </p:pic>
      <p:sp>
        <p:nvSpPr>
          <p:cNvPr id="5" name="Text Placeholder 4">
            <a:extLst>
              <a:ext uri="{FF2B5EF4-FFF2-40B4-BE49-F238E27FC236}">
                <a16:creationId xmlns:a16="http://schemas.microsoft.com/office/drawing/2014/main" id="{3DA809F0-657D-7A60-BC48-8BDB92E62C73}"/>
              </a:ext>
            </a:extLst>
          </p:cNvPr>
          <p:cNvSpPr>
            <a:spLocks noGrp="1"/>
          </p:cNvSpPr>
          <p:nvPr>
            <p:ph type="body" sz="quarter" idx="3"/>
          </p:nvPr>
        </p:nvSpPr>
        <p:spPr>
          <a:xfrm>
            <a:off x="6735996" y="2081016"/>
            <a:ext cx="4443984" cy="542874"/>
          </a:xfrm>
        </p:spPr>
        <p:txBody>
          <a:bodyPr>
            <a:normAutofit/>
          </a:bodyPr>
          <a:lstStyle/>
          <a:p>
            <a:pPr algn="ctr"/>
            <a:r>
              <a:rPr lang="en-US" sz="2800" i="1" dirty="0"/>
              <a:t>The Shining </a:t>
            </a:r>
            <a:r>
              <a:rPr lang="en-US" sz="2800" dirty="0"/>
              <a:t>(1980)</a:t>
            </a:r>
          </a:p>
        </p:txBody>
      </p:sp>
      <p:pic>
        <p:nvPicPr>
          <p:cNvPr id="10" name="Content Placeholder 9" descr="A picture containing indoor, wall, tiled&#10;&#10;Description automatically generated">
            <a:extLst>
              <a:ext uri="{FF2B5EF4-FFF2-40B4-BE49-F238E27FC236}">
                <a16:creationId xmlns:a16="http://schemas.microsoft.com/office/drawing/2014/main" id="{2993CC04-F623-31A0-368B-0146166C14DA}"/>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524625" y="3437169"/>
            <a:ext cx="4445000" cy="2298237"/>
          </a:xfrm>
        </p:spPr>
      </p:pic>
    </p:spTree>
    <p:extLst>
      <p:ext uri="{BB962C8B-B14F-4D97-AF65-F5344CB8AC3E}">
        <p14:creationId xmlns:p14="http://schemas.microsoft.com/office/powerpoint/2010/main" val="528406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500"/>
                                        <p:tgtEl>
                                          <p:spTgt spid="5">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18756-A890-5F64-4D89-25960AC3A8B4}"/>
              </a:ext>
            </a:extLst>
          </p:cNvPr>
          <p:cNvSpPr>
            <a:spLocks noGrp="1"/>
          </p:cNvSpPr>
          <p:nvPr>
            <p:ph type="title"/>
          </p:nvPr>
        </p:nvSpPr>
        <p:spPr>
          <a:xfrm>
            <a:off x="838200" y="365125"/>
            <a:ext cx="10515600" cy="1322273"/>
          </a:xfrm>
        </p:spPr>
        <p:txBody>
          <a:bodyPr>
            <a:noAutofit/>
          </a:bodyPr>
          <a:lstStyle/>
          <a:p>
            <a:r>
              <a:rPr lang="en-US" sz="2800" dirty="0">
                <a:latin typeface="+mn-lt"/>
              </a:rPr>
              <a:t>I have used one point perspective in both my pastel drawings and paintings. In some images, one-point perspective is implied by angles rather than clearly seen. My other art works are more obvious such as the following two paintings of a wall and railroad track:</a:t>
            </a:r>
          </a:p>
        </p:txBody>
      </p:sp>
      <p:pic>
        <p:nvPicPr>
          <p:cNvPr id="5" name="Content Placeholder 4">
            <a:extLst>
              <a:ext uri="{FF2B5EF4-FFF2-40B4-BE49-F238E27FC236}">
                <a16:creationId xmlns:a16="http://schemas.microsoft.com/office/drawing/2014/main" id="{CCC5CA63-052A-2FB3-3ECB-EB432B9E8CB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6073" y="2178050"/>
            <a:ext cx="3027064" cy="4037013"/>
          </a:xfrm>
        </p:spPr>
      </p:pic>
      <p:pic>
        <p:nvPicPr>
          <p:cNvPr id="7" name="Picture 6" descr="A picture containing text&#10;&#10;Description automatically generated">
            <a:extLst>
              <a:ext uri="{FF2B5EF4-FFF2-40B4-BE49-F238E27FC236}">
                <a16:creationId xmlns:a16="http://schemas.microsoft.com/office/drawing/2014/main" id="{5DE30555-24DA-227E-522A-25EE0369AC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9838" y="2178050"/>
            <a:ext cx="5356089" cy="3916057"/>
          </a:xfrm>
          <a:prstGeom prst="rect">
            <a:avLst/>
          </a:prstGeom>
        </p:spPr>
      </p:pic>
    </p:spTree>
    <p:extLst>
      <p:ext uri="{BB962C8B-B14F-4D97-AF65-F5344CB8AC3E}">
        <p14:creationId xmlns:p14="http://schemas.microsoft.com/office/powerpoint/2010/main" val="1764658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A3AF7353-AA7B-44CA-A158-F6CD00E620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6321" y="321731"/>
            <a:ext cx="5336537" cy="613165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B90BAA8-0E97-5250-773F-A290263960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4310" y="965197"/>
            <a:ext cx="3960559" cy="4844721"/>
          </a:xfrm>
          <a:prstGeom prst="rect">
            <a:avLst/>
          </a:prstGeom>
        </p:spPr>
      </p:pic>
      <p:sp>
        <p:nvSpPr>
          <p:cNvPr id="25" name="Rectangle 24">
            <a:extLst>
              <a:ext uri="{FF2B5EF4-FFF2-40B4-BE49-F238E27FC236}">
                <a16:creationId xmlns:a16="http://schemas.microsoft.com/office/drawing/2014/main" id="{F3239D45-CB10-45B8-A280-57992205D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3727" y="321731"/>
            <a:ext cx="5336537" cy="613165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screenshot of a video game&#10;&#10;Description automatically generated">
            <a:extLst>
              <a:ext uri="{FF2B5EF4-FFF2-40B4-BE49-F238E27FC236}">
                <a16:creationId xmlns:a16="http://schemas.microsoft.com/office/drawing/2014/main" id="{874A223C-F0F9-9C3E-6124-8177717A27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6933" y="1266092"/>
            <a:ext cx="5033122" cy="4240405"/>
          </a:xfrm>
          <a:prstGeom prst="rect">
            <a:avLst/>
          </a:prstGeom>
        </p:spPr>
      </p:pic>
    </p:spTree>
    <p:extLst>
      <p:ext uri="{BB962C8B-B14F-4D97-AF65-F5344CB8AC3E}">
        <p14:creationId xmlns:p14="http://schemas.microsoft.com/office/powerpoint/2010/main" val="3223079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2C339-94CC-82B1-9E2F-A93FB5884D6A}"/>
              </a:ext>
            </a:extLst>
          </p:cNvPr>
          <p:cNvSpPr>
            <a:spLocks noGrp="1"/>
          </p:cNvSpPr>
          <p:nvPr>
            <p:ph type="title"/>
          </p:nvPr>
        </p:nvSpPr>
        <p:spPr>
          <a:xfrm>
            <a:off x="1484027" y="81988"/>
            <a:ext cx="10515600" cy="1325563"/>
          </a:xfrm>
        </p:spPr>
        <p:txBody>
          <a:bodyPr>
            <a:noAutofit/>
          </a:bodyPr>
          <a:lstStyle/>
          <a:p>
            <a:r>
              <a:rPr lang="en-US" sz="2800" dirty="0">
                <a:latin typeface="+mn-lt"/>
              </a:rPr>
              <a:t>In conclusion, artists learn Italian Renaissance one-point linear perspective technique. They use this drawing procedure to serve their own creative vision and to provide illusionistic depth perception. The legacy of this 611-year-old technique, structures how we really see and perceive the world using our binocular vision. It is utilized across many art media including drawing, painting, film and digital applications.</a:t>
            </a:r>
          </a:p>
        </p:txBody>
      </p:sp>
      <p:pic>
        <p:nvPicPr>
          <p:cNvPr id="8" name="Content Placeholder 7" descr="Diagram&#10;&#10;Description automatically generated">
            <a:extLst>
              <a:ext uri="{FF2B5EF4-FFF2-40B4-BE49-F238E27FC236}">
                <a16:creationId xmlns:a16="http://schemas.microsoft.com/office/drawing/2014/main" id="{38C19B27-40DC-1425-81B2-BDDE981203B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65713" y="3244138"/>
            <a:ext cx="4782381" cy="3613862"/>
          </a:xfrm>
          <a:prstGeom prst="rect">
            <a:avLst/>
          </a:prstGeom>
        </p:spPr>
      </p:pic>
    </p:spTree>
    <p:extLst>
      <p:ext uri="{BB962C8B-B14F-4D97-AF65-F5344CB8AC3E}">
        <p14:creationId xmlns:p14="http://schemas.microsoft.com/office/powerpoint/2010/main" val="4208433686"/>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A2E40"/>
      </a:dk2>
      <a:lt2>
        <a:srgbClr val="EBE7DD"/>
      </a:lt2>
      <a:accent1>
        <a:srgbClr val="69A1AB"/>
      </a:accent1>
      <a:accent2>
        <a:srgbClr val="F2C418"/>
      </a:accent2>
      <a:accent3>
        <a:srgbClr val="87492C"/>
      </a:accent3>
      <a:accent4>
        <a:srgbClr val="4A845E"/>
      </a:accent4>
      <a:accent5>
        <a:srgbClr val="DC9528"/>
      </a:accent5>
      <a:accent6>
        <a:srgbClr val="9A5D78"/>
      </a:accent6>
      <a:hlink>
        <a:srgbClr val="66C8E3"/>
      </a:hlink>
      <a:folHlink>
        <a:srgbClr val="B162A1"/>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17F9D331-421E-442F-B033-AF5B21A44854}"/>
    </a:ext>
  </a:extLst>
</a:theme>
</file>

<file path=docProps/app.xml><?xml version="1.0" encoding="utf-8"?>
<Properties xmlns="http://schemas.openxmlformats.org/officeDocument/2006/extended-properties" xmlns:vt="http://schemas.openxmlformats.org/officeDocument/2006/docPropsVTypes">
  <Template>Crop</Template>
  <TotalTime>1449</TotalTime>
  <Words>1027</Words>
  <Application>Microsoft Office PowerPoint</Application>
  <PresentationFormat>Widescreen</PresentationFormat>
  <Paragraphs>38</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Calibri</vt:lpstr>
      <vt:lpstr>Franklin Gothic Book</vt:lpstr>
      <vt:lpstr>Crop</vt:lpstr>
      <vt:lpstr> _________________ The Art of the Italian Renaissance</vt:lpstr>
      <vt:lpstr> A brief definition and history:</vt:lpstr>
      <vt:lpstr>PowerPoint Presentation</vt:lpstr>
      <vt:lpstr>PowerPoint Presentation</vt:lpstr>
      <vt:lpstr>Early Italian Proto-Renaissance painter,  Giotto di Bondone (1267-1337 CE) is considered the father of linear perspective with his window opened to the world technique. His painting Jesus before the High Priest Caiaphas was painted in 1305 for  the Scrovegni Chapel in Padua, Italy.</vt:lpstr>
      <vt:lpstr> </vt:lpstr>
      <vt:lpstr>PowerPoint Presentation</vt:lpstr>
      <vt:lpstr>Leonardo Da Vinci’s fresco wall mural painting of The Last Supper was painted over a three-year period from 1495 to 1498 CE in the High Renaissance period. It is a classic example of one-point perspective replete with a vanishing point, horizon line and several converging lines centering on the head of Christ as the vanishing point. There is even a background landscape set in aerial perspective adding even greater spatial depth.</vt:lpstr>
      <vt:lpstr>The One-point Perspective Drawing Process</vt:lpstr>
      <vt:lpstr>Here we see my photographic reference image and my sketch. It depicts a horizon line, vanishing point and converging lines. While physical distance between each post is identical, the visual gap between consecutive posts appears smaller further away in the distance. Perspective provides an illusion of depth with our binocular vision.</vt:lpstr>
      <vt:lpstr>One of my students created this drawing .A drawing begins with a loose gesture sketch which can advance toward a state of finish.</vt:lpstr>
      <vt:lpstr>Another student drawing, reveals a long interior hallway image leading the eye toward a vanishing point in the distance using several converging lines. The floor plane, ceiling panels and tile walls all recede in space, providing the illusion of depth.</vt:lpstr>
      <vt:lpstr>Filmmaker Stanley Kubrick used one-point perspective theory in films such as… </vt:lpstr>
      <vt:lpstr>I have used one point perspective in both my pastel drawings and paintings. In some images, one-point perspective is implied by angles rather than clearly seen. My other art works are more obvious such as the following two paintings of a wall and railroad track:</vt:lpstr>
      <vt:lpstr>PowerPoint Presentation</vt:lpstr>
      <vt:lpstr>In conclusion, artists learn Italian Renaissance one-point linear perspective technique. They use this drawing procedure to serve their own creative vision and to provide illusionistic depth perception. The legacy of this 611-year-old technique, structures how we really see and perceive the world using our binocular vision. It is utilized across many art media including drawing, painting, film and digital applications.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Harmon</dc:creator>
  <cp:lastModifiedBy>David Harmon</cp:lastModifiedBy>
  <cp:revision>55</cp:revision>
  <dcterms:created xsi:type="dcterms:W3CDTF">2022-05-04T00:04:34Z</dcterms:created>
  <dcterms:modified xsi:type="dcterms:W3CDTF">2026-08-11T00:22:22Z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799454</vt:lpwstr>
  </property>
  <property fmtid="{D5CDD505-2E9C-101B-9397-08002B2CF9AE}" pid="3" name="NXPowerLiteSettings">
    <vt:lpwstr>F7000400038000</vt:lpwstr>
  </property>
  <property fmtid="{D5CDD505-2E9C-101B-9397-08002B2CF9AE}" pid="4" name="NXPowerLiteVersion">
    <vt:lpwstr>S9.2.0</vt:lpwstr>
  </property>
</Properties>
</file>